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521" r:id="rId3"/>
    <p:sldId id="431" r:id="rId4"/>
    <p:sldId id="433" r:id="rId5"/>
    <p:sldId id="419" r:id="rId6"/>
    <p:sldId id="524" r:id="rId7"/>
    <p:sldId id="446" r:id="rId8"/>
    <p:sldId id="447" r:id="rId9"/>
    <p:sldId id="448" r:id="rId10"/>
    <p:sldId id="450" r:id="rId11"/>
    <p:sldId id="496" r:id="rId12"/>
    <p:sldId id="551" r:id="rId13"/>
    <p:sldId id="552" r:id="rId14"/>
    <p:sldId id="497" r:id="rId15"/>
    <p:sldId id="457" r:id="rId16"/>
    <p:sldId id="554" r:id="rId17"/>
    <p:sldId id="523" r:id="rId18"/>
    <p:sldId id="563" r:id="rId19"/>
    <p:sldId id="565" r:id="rId20"/>
    <p:sldId id="568" r:id="rId21"/>
    <p:sldId id="564" r:id="rId22"/>
    <p:sldId id="570" r:id="rId23"/>
    <p:sldId id="569" r:id="rId24"/>
    <p:sldId id="571" r:id="rId25"/>
    <p:sldId id="559" r:id="rId26"/>
    <p:sldId id="528" r:id="rId27"/>
    <p:sldId id="529" r:id="rId28"/>
    <p:sldId id="560" r:id="rId29"/>
    <p:sldId id="536" r:id="rId30"/>
    <p:sldId id="537" r:id="rId31"/>
    <p:sldId id="538" r:id="rId32"/>
    <p:sldId id="543" r:id="rId33"/>
    <p:sldId id="546" r:id="rId34"/>
    <p:sldId id="451" r:id="rId3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521"/>
            <p14:sldId id="431"/>
            <p14:sldId id="433"/>
          </p14:sldIdLst>
        </p14:section>
        <p14:section name="Properties of Sorting Algorithms" id="{241F51F9-7707-4779-959F-7B06E5307B29}">
          <p14:sldIdLst>
            <p14:sldId id="419"/>
            <p14:sldId id="524"/>
            <p14:sldId id="446"/>
            <p14:sldId id="447"/>
            <p14:sldId id="448"/>
          </p14:sldIdLst>
        </p14:section>
        <p14:section name="Insertion sort" id="{3AED5E1D-ED76-44C7-A9AE-AD79EF0D6A1C}">
          <p14:sldIdLst>
            <p14:sldId id="450"/>
            <p14:sldId id="496"/>
            <p14:sldId id="551"/>
            <p14:sldId id="552"/>
            <p14:sldId id="497"/>
            <p14:sldId id="457"/>
            <p14:sldId id="554"/>
            <p14:sldId id="523"/>
          </p14:sldIdLst>
        </p14:section>
        <p14:section name="Indirect Sorting" id="{384FF7FA-5502-4E73-98DF-90FEF0C59718}">
          <p14:sldIdLst>
            <p14:sldId id="563"/>
            <p14:sldId id="565"/>
            <p14:sldId id="568"/>
            <p14:sldId id="564"/>
            <p14:sldId id="570"/>
            <p14:sldId id="569"/>
            <p14:sldId id="571"/>
          </p14:sldIdLst>
        </p14:section>
        <p14:section name="Binary Search" id="{713C5310-207F-4DB4-9F0C-CCB413775DA6}">
          <p14:sldIdLst>
            <p14:sldId id="559"/>
            <p14:sldId id="528"/>
            <p14:sldId id="529"/>
            <p14:sldId id="560"/>
          </p14:sldIdLst>
        </p14:section>
        <p14:section name="Interpolated Search" id="{99A67FD2-3283-48D0-B2F6-504762765B6C}">
          <p14:sldIdLst>
            <p14:sldId id="536"/>
            <p14:sldId id="537"/>
            <p14:sldId id="538"/>
            <p14:sldId id="543"/>
            <p14:sldId id="546"/>
          </p14:sldIdLst>
        </p14:section>
        <p14:section name="CLRS pseudocode conventions" id="{EE0AD57F-4E82-4A5F-935F-0F484D2F8ECC}">
          <p14:sldIdLst>
            <p14:sldId id="4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94660"/>
  </p:normalViewPr>
  <p:slideViewPr>
    <p:cSldViewPr>
      <p:cViewPr varScale="1">
        <p:scale>
          <a:sx n="57" d="100"/>
          <a:sy n="57" d="100"/>
        </p:scale>
        <p:origin x="88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, Alexandra" userId="31e1a6b8-5232-42c3-b6d4-9595b200ff55" providerId="ADAL" clId="{4D73E025-A01B-46A7-BE50-4CBC38B34389}"/>
    <pc:docChg chg="undo redo custSel modSld">
      <pc:chgData name="Stefan, Alexandra" userId="31e1a6b8-5232-42c3-b6d4-9595b200ff55" providerId="ADAL" clId="{4D73E025-A01B-46A7-BE50-4CBC38B34389}" dt="2024-01-23T18:22:18.617" v="244"/>
      <pc:docMkLst>
        <pc:docMk/>
      </pc:docMkLst>
      <pc:sldChg chg="addSp delSp mod">
        <pc:chgData name="Stefan, Alexandra" userId="31e1a6b8-5232-42c3-b6d4-9595b200ff55" providerId="ADAL" clId="{4D73E025-A01B-46A7-BE50-4CBC38B34389}" dt="2024-01-23T18:06:21.632" v="243"/>
        <pc:sldMkLst>
          <pc:docMk/>
          <pc:sldMk cId="11854895" sldId="476"/>
        </pc:sldMkLst>
        <pc:inkChg chg="add del">
          <ac:chgData name="Stefan, Alexandra" userId="31e1a6b8-5232-42c3-b6d4-9595b200ff55" providerId="ADAL" clId="{4D73E025-A01B-46A7-BE50-4CBC38B34389}" dt="2024-01-23T17:54:36.605" v="240" actId="478"/>
          <ac:inkMkLst>
            <pc:docMk/>
            <pc:sldMk cId="11854895" sldId="476"/>
            <ac:inkMk id="5" creationId="{DEC02CB4-8A7F-34F1-E58E-90E9BA15876E}"/>
          </ac:inkMkLst>
        </pc:inkChg>
        <pc:inkChg chg="add">
          <ac:chgData name="Stefan, Alexandra" userId="31e1a6b8-5232-42c3-b6d4-9595b200ff55" providerId="ADAL" clId="{4D73E025-A01B-46A7-BE50-4CBC38B34389}" dt="2024-01-23T17:57:48.037" v="242"/>
          <ac:inkMkLst>
            <pc:docMk/>
            <pc:sldMk cId="11854895" sldId="476"/>
            <ac:inkMk id="6" creationId="{1E90C771-B4C8-B21F-E536-26FE65049886}"/>
          </ac:inkMkLst>
        </pc:inkChg>
        <pc:inkChg chg="add">
          <ac:chgData name="Stefan, Alexandra" userId="31e1a6b8-5232-42c3-b6d4-9595b200ff55" providerId="ADAL" clId="{4D73E025-A01B-46A7-BE50-4CBC38B34389}" dt="2024-01-23T18:06:21.632" v="243"/>
          <ac:inkMkLst>
            <pc:docMk/>
            <pc:sldMk cId="11854895" sldId="476"/>
            <ac:inkMk id="7" creationId="{0C1233FC-FEA7-5665-5FAE-E43773293755}"/>
          </ac:inkMkLst>
        </pc:inkChg>
      </pc:sldChg>
      <pc:sldChg chg="addSp">
        <pc:chgData name="Stefan, Alexandra" userId="31e1a6b8-5232-42c3-b6d4-9595b200ff55" providerId="ADAL" clId="{4D73E025-A01B-46A7-BE50-4CBC38B34389}" dt="2024-01-23T17:57:48.037" v="242"/>
        <pc:sldMkLst>
          <pc:docMk/>
          <pc:sldMk cId="1120099544" sldId="477"/>
        </pc:sldMkLst>
        <pc:inkChg chg="add">
          <ac:chgData name="Stefan, Alexandra" userId="31e1a6b8-5232-42c3-b6d4-9595b200ff55" providerId="ADAL" clId="{4D73E025-A01B-46A7-BE50-4CBC38B34389}" dt="2024-01-23T17:57:48.037" v="242"/>
          <ac:inkMkLst>
            <pc:docMk/>
            <pc:sldMk cId="1120099544" sldId="477"/>
            <ac:inkMk id="14" creationId="{B4EBA0D6-EED3-F5A3-F88D-9A121119A4E2}"/>
          </ac:inkMkLst>
        </pc:inkChg>
      </pc:sldChg>
      <pc:sldChg chg="modSp mod">
        <pc:chgData name="Stefan, Alexandra" userId="31e1a6b8-5232-42c3-b6d4-9595b200ff55" providerId="ADAL" clId="{4D73E025-A01B-46A7-BE50-4CBC38B34389}" dt="2024-01-18T20:51:10.786" v="101" actId="6549"/>
        <pc:sldMkLst>
          <pc:docMk/>
          <pc:sldMk cId="246359215" sldId="496"/>
        </pc:sldMkLst>
        <pc:spChg chg="mod">
          <ac:chgData name="Stefan, Alexandra" userId="31e1a6b8-5232-42c3-b6d4-9595b200ff55" providerId="ADAL" clId="{4D73E025-A01B-46A7-BE50-4CBC38B34389}" dt="2024-01-18T20:51:10.786" v="101" actId="6549"/>
          <ac:spMkLst>
            <pc:docMk/>
            <pc:sldMk cId="246359215" sldId="496"/>
            <ac:spMk id="10" creationId="{00000000-0000-0000-0000-000000000000}"/>
          </ac:spMkLst>
        </pc:spChg>
      </pc:sldChg>
      <pc:sldChg chg="addSp delSp modSp mod">
        <pc:chgData name="Stefan, Alexandra" userId="31e1a6b8-5232-42c3-b6d4-9595b200ff55" providerId="ADAL" clId="{4D73E025-A01B-46A7-BE50-4CBC38B34389}" dt="2024-01-23T17:57:48.037" v="242"/>
        <pc:sldMkLst>
          <pc:docMk/>
          <pc:sldMk cId="2681288178" sldId="523"/>
        </pc:sldMkLst>
        <pc:spChg chg="mod">
          <ac:chgData name="Stefan, Alexandra" userId="31e1a6b8-5232-42c3-b6d4-9595b200ff55" providerId="ADAL" clId="{4D73E025-A01B-46A7-BE50-4CBC38B34389}" dt="2024-01-23T14:38:36.588" v="229" actId="20577"/>
          <ac:spMkLst>
            <pc:docMk/>
            <pc:sldMk cId="2681288178" sldId="523"/>
            <ac:spMk id="3" creationId="{00000000-0000-0000-0000-000000000000}"/>
          </ac:spMkLst>
        </pc:spChg>
        <pc:spChg chg="del">
          <ac:chgData name="Stefan, Alexandra" userId="31e1a6b8-5232-42c3-b6d4-9595b200ff55" providerId="ADAL" clId="{4D73E025-A01B-46A7-BE50-4CBC38B34389}" dt="2024-01-23T14:37:22.736" v="102" actId="478"/>
          <ac:spMkLst>
            <pc:docMk/>
            <pc:sldMk cId="2681288178" sldId="523"/>
            <ac:spMk id="5" creationId="{00000000-0000-0000-0000-000000000000}"/>
          </ac:spMkLst>
        </pc:spChg>
        <pc:inkChg chg="add">
          <ac:chgData name="Stefan, Alexandra" userId="31e1a6b8-5232-42c3-b6d4-9595b200ff55" providerId="ADAL" clId="{4D73E025-A01B-46A7-BE50-4CBC38B34389}" dt="2024-01-23T17:57:48.037" v="242"/>
          <ac:inkMkLst>
            <pc:docMk/>
            <pc:sldMk cId="2681288178" sldId="523"/>
            <ac:inkMk id="5" creationId="{D8E4A49F-3793-1E80-29C1-123BF937BD90}"/>
          </ac:inkMkLst>
        </pc:inkChg>
        <pc:inkChg chg="add del">
          <ac:chgData name="Stefan, Alexandra" userId="31e1a6b8-5232-42c3-b6d4-9595b200ff55" providerId="ADAL" clId="{4D73E025-A01B-46A7-BE50-4CBC38B34389}" dt="2024-01-23T17:03:54.233" v="232" actId="478"/>
          <ac:inkMkLst>
            <pc:docMk/>
            <pc:sldMk cId="2681288178" sldId="523"/>
            <ac:inkMk id="6" creationId="{BD8E7FD6-5A0B-DFBF-5D87-9F16092C4899}"/>
          </ac:inkMkLst>
        </pc:inkChg>
      </pc:sldChg>
      <pc:sldChg chg="addSp delSp mod">
        <pc:chgData name="Stefan, Alexandra" userId="31e1a6b8-5232-42c3-b6d4-9595b200ff55" providerId="ADAL" clId="{4D73E025-A01B-46A7-BE50-4CBC38B34389}" dt="2024-01-23T18:22:18.617" v="244"/>
        <pc:sldMkLst>
          <pc:docMk/>
          <pc:sldMk cId="2081206387" sldId="528"/>
        </pc:sldMkLst>
        <pc:inkChg chg="add del">
          <ac:chgData name="Stefan, Alexandra" userId="31e1a6b8-5232-42c3-b6d4-9595b200ff55" providerId="ADAL" clId="{4D73E025-A01B-46A7-BE50-4CBC38B34389}" dt="2024-01-23T17:54:37.304" v="241" actId="478"/>
          <ac:inkMkLst>
            <pc:docMk/>
            <pc:sldMk cId="2081206387" sldId="528"/>
            <ac:inkMk id="7" creationId="{63AF40BB-16FC-3215-31FD-8DFF1C2C5312}"/>
          </ac:inkMkLst>
        </pc:inkChg>
        <pc:inkChg chg="add">
          <ac:chgData name="Stefan, Alexandra" userId="31e1a6b8-5232-42c3-b6d4-9595b200ff55" providerId="ADAL" clId="{4D73E025-A01B-46A7-BE50-4CBC38B34389}" dt="2024-01-23T17:57:48.037" v="242"/>
          <ac:inkMkLst>
            <pc:docMk/>
            <pc:sldMk cId="2081206387" sldId="528"/>
            <ac:inkMk id="10" creationId="{61138D76-87E5-12C0-A192-906A3B3498D0}"/>
          </ac:inkMkLst>
        </pc:inkChg>
        <pc:inkChg chg="add">
          <ac:chgData name="Stefan, Alexandra" userId="31e1a6b8-5232-42c3-b6d4-9595b200ff55" providerId="ADAL" clId="{4D73E025-A01B-46A7-BE50-4CBC38B34389}" dt="2024-01-23T18:06:21.632" v="243"/>
          <ac:inkMkLst>
            <pc:docMk/>
            <pc:sldMk cId="2081206387" sldId="528"/>
            <ac:inkMk id="11" creationId="{F42178EB-7A15-E350-041E-752E4A67C0EC}"/>
          </ac:inkMkLst>
        </pc:inkChg>
        <pc:inkChg chg="add">
          <ac:chgData name="Stefan, Alexandra" userId="31e1a6b8-5232-42c3-b6d4-9595b200ff55" providerId="ADAL" clId="{4D73E025-A01B-46A7-BE50-4CBC38B34389}" dt="2024-01-23T18:22:18.617" v="244"/>
          <ac:inkMkLst>
            <pc:docMk/>
            <pc:sldMk cId="2081206387" sldId="528"/>
            <ac:inkMk id="12" creationId="{721BA549-8056-64BE-9D9F-5EC17BCCE929}"/>
          </ac:inkMkLst>
        </pc:inkChg>
      </pc:sldChg>
      <pc:sldChg chg="addSp delSp modSp mod">
        <pc:chgData name="Stefan, Alexandra" userId="31e1a6b8-5232-42c3-b6d4-9595b200ff55" providerId="ADAL" clId="{4D73E025-A01B-46A7-BE50-4CBC38B34389}" dt="2024-01-23T17:57:48.037" v="242"/>
        <pc:sldMkLst>
          <pc:docMk/>
          <pc:sldMk cId="1666590154" sldId="551"/>
        </pc:sldMkLst>
        <pc:spChg chg="mod">
          <ac:chgData name="Stefan, Alexandra" userId="31e1a6b8-5232-42c3-b6d4-9595b200ff55" providerId="ADAL" clId="{4D73E025-A01B-46A7-BE50-4CBC38B34389}" dt="2024-01-23T17:54:29.426" v="237" actId="1036"/>
          <ac:spMkLst>
            <pc:docMk/>
            <pc:sldMk cId="1666590154" sldId="551"/>
            <ac:spMk id="14" creationId="{00000000-0000-0000-0000-000000000000}"/>
          </ac:spMkLst>
        </pc:spChg>
        <pc:inkChg chg="add del">
          <ac:chgData name="Stefan, Alexandra" userId="31e1a6b8-5232-42c3-b6d4-9595b200ff55" providerId="ADAL" clId="{4D73E025-A01B-46A7-BE50-4CBC38B34389}" dt="2024-01-23T17:03:47.642" v="231" actId="478"/>
          <ac:inkMkLst>
            <pc:docMk/>
            <pc:sldMk cId="1666590154" sldId="551"/>
            <ac:inkMk id="3" creationId="{39525A55-285C-9BAF-766C-E4770BA552B0}"/>
          </ac:inkMkLst>
        </pc:inkChg>
        <pc:inkChg chg="add">
          <ac:chgData name="Stefan, Alexandra" userId="31e1a6b8-5232-42c3-b6d4-9595b200ff55" providerId="ADAL" clId="{4D73E025-A01B-46A7-BE50-4CBC38B34389}" dt="2024-01-23T17:57:48.037" v="242"/>
          <ac:inkMkLst>
            <pc:docMk/>
            <pc:sldMk cId="1666590154" sldId="551"/>
            <ac:inkMk id="6" creationId="{1E9EDFE5-D295-2CEB-4338-CF6D6A608D90}"/>
          </ac:inkMkLst>
        </pc:inkChg>
      </pc:sldChg>
      <pc:sldChg chg="addSp">
        <pc:chgData name="Stefan, Alexandra" userId="31e1a6b8-5232-42c3-b6d4-9595b200ff55" providerId="ADAL" clId="{4D73E025-A01B-46A7-BE50-4CBC38B34389}" dt="2024-01-23T17:57:48.037" v="242"/>
        <pc:sldMkLst>
          <pc:docMk/>
          <pc:sldMk cId="3044872009" sldId="561"/>
        </pc:sldMkLst>
        <pc:inkChg chg="add">
          <ac:chgData name="Stefan, Alexandra" userId="31e1a6b8-5232-42c3-b6d4-9595b200ff55" providerId="ADAL" clId="{4D73E025-A01B-46A7-BE50-4CBC38B34389}" dt="2024-01-23T17:57:48.037" v="242"/>
          <ac:inkMkLst>
            <pc:docMk/>
            <pc:sldMk cId="3044872009" sldId="561"/>
            <ac:inkMk id="3" creationId="{5F4427CB-7D43-0DE8-B042-ABEFAA289EDD}"/>
          </ac:inkMkLst>
        </pc:inkChg>
      </pc:sldChg>
    </pc:docChg>
  </pc:docChgLst>
  <pc:docChgLst>
    <pc:chgData name="Stefan, Alexandra" userId="31e1a6b8-5232-42c3-b6d4-9595b200ff55" providerId="ADAL" clId="{3D9B6A77-1F04-414F-962A-DF3A6BC70044}"/>
    <pc:docChg chg="undo custSel addSld delSld modSld sldOrd modMainMaster modSection modNotesMaster">
      <pc:chgData name="Stefan, Alexandra" userId="31e1a6b8-5232-42c3-b6d4-9595b200ff55" providerId="ADAL" clId="{3D9B6A77-1F04-414F-962A-DF3A6BC70044}" dt="2024-09-12T16:29:08.096" v="1890" actId="478"/>
      <pc:docMkLst>
        <pc:docMk/>
      </pc:docMkLst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3255105699" sldId="256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255105699" sldId="256"/>
            <ac:spMk id="4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255105699" sldId="256"/>
            <ac:spMk id="5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408876782" sldId="419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408876782" sldId="419"/>
            <ac:spMk id="3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3688579967" sldId="431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688579967" sldId="431"/>
            <ac:spMk id="2" creationId="{00000000-0000-0000-0000-000000000000}"/>
          </ac:spMkLst>
        </pc:spChg>
      </pc:sldChg>
      <pc:sldChg chg="modSp mod">
        <pc:chgData name="Stefan, Alexandra" userId="31e1a6b8-5232-42c3-b6d4-9595b200ff55" providerId="ADAL" clId="{3D9B6A77-1F04-414F-962A-DF3A6BC70044}" dt="2024-08-22T13:32:56.615" v="55" actId="20577"/>
        <pc:sldMkLst>
          <pc:docMk/>
          <pc:sldMk cId="1184630789" sldId="433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84630789" sldId="433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2:56.615" v="55" actId="20577"/>
          <ac:spMkLst>
            <pc:docMk/>
            <pc:sldMk cId="1184630789" sldId="433"/>
            <ac:spMk id="3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1244771175" sldId="446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244771175" sldId="446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244771175" sldId="446"/>
            <ac:spMk id="3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244771175" sldId="446"/>
            <ac:graphicFrameMk id="5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244771175" sldId="446"/>
            <ac:graphicFrameMk id="6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244771175" sldId="446"/>
            <ac:graphicFrameMk id="7" creationId="{00000000-0000-0000-0000-000000000000}"/>
          </ac:graphicFrameMkLst>
        </pc:graphicFrame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2087126507" sldId="447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087126507" sldId="447"/>
            <ac:spMk id="3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3098572713" sldId="448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098572713" sldId="448"/>
            <ac:spMk id="3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1589371223" sldId="450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589371223" sldId="450"/>
            <ac:spMk id="2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3975795214" sldId="451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975795214" sldId="451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975795214" sldId="451"/>
            <ac:spMk id="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975795214" sldId="451"/>
            <ac:spMk id="5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1551379476" sldId="457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551379476" sldId="457"/>
            <ac:spMk id="3" creationId="{00000000-0000-0000-0000-000000000000}"/>
          </ac:spMkLst>
        </pc:spChg>
      </pc:sldChg>
      <pc:sldChg chg="delSp modSp del mod">
        <pc:chgData name="Stefan, Alexandra" userId="31e1a6b8-5232-42c3-b6d4-9595b200ff55" providerId="ADAL" clId="{3D9B6A77-1F04-414F-962A-DF3A6BC70044}" dt="2024-09-12T13:28:19.784" v="1756" actId="47"/>
        <pc:sldMkLst>
          <pc:docMk/>
          <pc:sldMk cId="11854895" sldId="476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854895" sldId="476"/>
            <ac:spMk id="3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9-12T13:21:47.761" v="1674"/>
          <ac:graphicFrameMkLst>
            <pc:docMk/>
            <pc:sldMk cId="11854895" sldId="476"/>
            <ac:graphicFrameMk id="8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1854895" sldId="476"/>
            <ac:graphicFrameMk id="9" creationId="{00000000-0000-0000-0000-000000000000}"/>
          </ac:graphicFrameMkLst>
        </pc:graphicFrameChg>
        <pc:inkChg chg="del">
          <ac:chgData name="Stefan, Alexandra" userId="31e1a6b8-5232-42c3-b6d4-9595b200ff55" providerId="ADAL" clId="{3D9B6A77-1F04-414F-962A-DF3A6BC70044}" dt="2024-08-22T13:23:03.418" v="5" actId="478"/>
          <ac:inkMkLst>
            <pc:docMk/>
            <pc:sldMk cId="11854895" sldId="476"/>
            <ac:inkMk id="6" creationId="{1E90C771-B4C8-B21F-E536-26FE65049886}"/>
          </ac:inkMkLst>
        </pc:inkChg>
        <pc:inkChg chg="del">
          <ac:chgData name="Stefan, Alexandra" userId="31e1a6b8-5232-42c3-b6d4-9595b200ff55" providerId="ADAL" clId="{3D9B6A77-1F04-414F-962A-DF3A6BC70044}" dt="2024-08-22T13:23:01.434" v="4" actId="478"/>
          <ac:inkMkLst>
            <pc:docMk/>
            <pc:sldMk cId="11854895" sldId="476"/>
            <ac:inkMk id="7" creationId="{0C1233FC-FEA7-5665-5FAE-E43773293755}"/>
          </ac:inkMkLst>
        </pc:inkChg>
      </pc:sldChg>
      <pc:sldChg chg="addSp delSp modSp del mod modNotes">
        <pc:chgData name="Stefan, Alexandra" userId="31e1a6b8-5232-42c3-b6d4-9595b200ff55" providerId="ADAL" clId="{3D9B6A77-1F04-414F-962A-DF3A6BC70044}" dt="2024-09-12T13:01:55.173" v="1495" actId="47"/>
        <pc:sldMkLst>
          <pc:docMk/>
          <pc:sldMk cId="1120099544" sldId="477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20099544" sldId="477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2:02:06.182" v="165" actId="20577"/>
          <ac:spMkLst>
            <pc:docMk/>
            <pc:sldMk cId="1120099544" sldId="477"/>
            <ac:spMk id="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20099544" sldId="477"/>
            <ac:spMk id="6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20099544" sldId="477"/>
            <ac:spMk id="8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20099544" sldId="477"/>
            <ac:spMk id="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20099544" sldId="477"/>
            <ac:spMk id="11" creationId="{00000000-0000-0000-0000-000000000000}"/>
          </ac:spMkLst>
        </pc:spChg>
        <pc:spChg chg="add del">
          <ac:chgData name="Stefan, Alexandra" userId="31e1a6b8-5232-42c3-b6d4-9595b200ff55" providerId="ADAL" clId="{3D9B6A77-1F04-414F-962A-DF3A6BC70044}" dt="2024-09-12T12:02:38.295" v="167" actId="22"/>
          <ac:spMkLst>
            <pc:docMk/>
            <pc:sldMk cId="1120099544" sldId="477"/>
            <ac:spMk id="16" creationId="{5D9FB77D-117B-3D47-6D53-8AE80150BD2A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120099544" sldId="477"/>
            <ac:graphicFrameMk id="5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120099544" sldId="477"/>
            <ac:graphicFrameMk id="7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120099544" sldId="477"/>
            <ac:graphicFrameMk id="12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120099544" sldId="477"/>
            <ac:graphicFrameMk id="18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120099544" sldId="477"/>
            <ac:graphicFrameMk id="20" creationId="{00000000-0000-0000-0000-000000000000}"/>
          </ac:graphicFrameMkLst>
        </pc:graphicFrameChg>
        <pc:inkChg chg="del">
          <ac:chgData name="Stefan, Alexandra" userId="31e1a6b8-5232-42c3-b6d4-9595b200ff55" providerId="ADAL" clId="{3D9B6A77-1F04-414F-962A-DF3A6BC70044}" dt="2024-08-22T13:22:53.733" v="2" actId="478"/>
          <ac:inkMkLst>
            <pc:docMk/>
            <pc:sldMk cId="1120099544" sldId="477"/>
            <ac:inkMk id="14" creationId="{B4EBA0D6-EED3-F5A3-F88D-9A121119A4E2}"/>
          </ac:inkMkLst>
        </pc:ink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10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1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1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17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19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21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2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2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32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20099544" sldId="477"/>
            <ac:cxnSpMk id="34" creationId="{00000000-0000-0000-0000-000000000000}"/>
          </ac:cxnSpMkLst>
        </pc:cxnChg>
      </pc:sldChg>
      <pc:sldChg chg="modSp modNotes">
        <pc:chgData name="Stefan, Alexandra" userId="31e1a6b8-5232-42c3-b6d4-9595b200ff55" providerId="ADAL" clId="{3D9B6A77-1F04-414F-962A-DF3A6BC70044}" dt="2024-08-22T13:31:55.606" v="9"/>
        <pc:sldMkLst>
          <pc:docMk/>
          <pc:sldMk cId="246359215" sldId="496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6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6"/>
            <ac:spMk id="10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6"/>
            <ac:spMk id="1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6"/>
            <ac:spMk id="14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6"/>
            <ac:spMk id="17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246359215" sldId="496"/>
            <ac:graphicFrameMk id="6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246359215" sldId="496"/>
            <ac:graphicFrameMk id="9" creationId="{00000000-0000-0000-0000-000000000000}"/>
          </ac:graphicFrameMkLst>
        </pc:graphicFrameChg>
      </pc:sldChg>
      <pc:sldChg chg="modSp modNotes">
        <pc:chgData name="Stefan, Alexandra" userId="31e1a6b8-5232-42c3-b6d4-9595b200ff55" providerId="ADAL" clId="{3D9B6A77-1F04-414F-962A-DF3A6BC70044}" dt="2024-08-22T13:31:55.606" v="9"/>
        <pc:sldMkLst>
          <pc:docMk/>
          <pc:sldMk cId="246359215" sldId="497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11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1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14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16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2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24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46359215" sldId="497"/>
            <ac:spMk id="25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246359215" sldId="497"/>
            <ac:graphicFrameMk id="6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246359215" sldId="497"/>
            <ac:graphicFrameMk id="9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246359215" sldId="497"/>
            <ac:graphicFrameMk id="22" creationId="{00000000-0000-0000-0000-000000000000}"/>
          </ac:graphicFrameMkLst>
        </pc:graphicFrame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2840889588" sldId="521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840889588" sldId="521"/>
            <ac:spMk id="3" creationId="{00000000-0000-0000-0000-000000000000}"/>
          </ac:spMkLst>
        </pc:spChg>
      </pc:sldChg>
      <pc:sldChg chg="delSp modSp mod">
        <pc:chgData name="Stefan, Alexandra" userId="31e1a6b8-5232-42c3-b6d4-9595b200ff55" providerId="ADAL" clId="{3D9B6A77-1F04-414F-962A-DF3A6BC70044}" dt="2024-08-22T13:31:55.606" v="9"/>
        <pc:sldMkLst>
          <pc:docMk/>
          <pc:sldMk cId="2681288178" sldId="523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681288178" sldId="523"/>
            <ac:spMk id="3" creationId="{00000000-0000-0000-0000-000000000000}"/>
          </ac:spMkLst>
        </pc:spChg>
        <pc:inkChg chg="del">
          <ac:chgData name="Stefan, Alexandra" userId="31e1a6b8-5232-42c3-b6d4-9595b200ff55" providerId="ADAL" clId="{3D9B6A77-1F04-414F-962A-DF3A6BC70044}" dt="2024-08-22T13:22:49.187" v="1" actId="478"/>
          <ac:inkMkLst>
            <pc:docMk/>
            <pc:sldMk cId="2681288178" sldId="523"/>
            <ac:inkMk id="5" creationId="{D8E4A49F-3793-1E80-29C1-123BF937BD90}"/>
          </ac:inkMkLst>
        </pc:inkChg>
      </pc:sldChg>
      <pc:sldChg chg="modSp mod">
        <pc:chgData name="Stefan, Alexandra" userId="31e1a6b8-5232-42c3-b6d4-9595b200ff55" providerId="ADAL" clId="{3D9B6A77-1F04-414F-962A-DF3A6BC70044}" dt="2024-08-28T15:16:28.369" v="141" actId="6549"/>
        <pc:sldMkLst>
          <pc:docMk/>
          <pc:sldMk cId="307506855" sldId="524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07506855" sldId="524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8T15:16:28.369" v="141" actId="6549"/>
          <ac:spMkLst>
            <pc:docMk/>
            <pc:sldMk cId="307506855" sldId="524"/>
            <ac:spMk id="3" creationId="{00000000-0000-0000-0000-000000000000}"/>
          </ac:spMkLst>
        </pc:sp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307506855" sldId="524"/>
            <ac:cxnSpMk id="6" creationId="{00000000-0000-0000-0000-000000000000}"/>
          </ac:cxnSpMkLst>
        </pc:cxnChg>
      </pc:sldChg>
      <pc:sldChg chg="delSp modSp mod modNotes">
        <pc:chgData name="Stefan, Alexandra" userId="31e1a6b8-5232-42c3-b6d4-9595b200ff55" providerId="ADAL" clId="{3D9B6A77-1F04-414F-962A-DF3A6BC70044}" dt="2024-08-22T18:18:59.078" v="138" actId="20577"/>
        <pc:sldMkLst>
          <pc:docMk/>
          <pc:sldMk cId="2081206387" sldId="528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081206387" sldId="528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081206387" sldId="528"/>
            <ac:spMk id="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8:18:59.078" v="138" actId="20577"/>
          <ac:spMkLst>
            <pc:docMk/>
            <pc:sldMk cId="2081206387" sldId="528"/>
            <ac:spMk id="8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081206387" sldId="528"/>
            <ac:spMk id="9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2081206387" sldId="528"/>
            <ac:graphicFrameMk id="5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2081206387" sldId="528"/>
            <ac:graphicFrameMk id="6" creationId="{00000000-0000-0000-0000-000000000000}"/>
          </ac:graphicFrameMkLst>
        </pc:graphicFrameChg>
        <pc:inkChg chg="del">
          <ac:chgData name="Stefan, Alexandra" userId="31e1a6b8-5232-42c3-b6d4-9595b200ff55" providerId="ADAL" clId="{3D9B6A77-1F04-414F-962A-DF3A6BC70044}" dt="2024-08-22T13:23:12.782" v="8" actId="478"/>
          <ac:inkMkLst>
            <pc:docMk/>
            <pc:sldMk cId="2081206387" sldId="528"/>
            <ac:inkMk id="10" creationId="{61138D76-87E5-12C0-A192-906A3B3498D0}"/>
          </ac:inkMkLst>
        </pc:inkChg>
        <pc:inkChg chg="del">
          <ac:chgData name="Stefan, Alexandra" userId="31e1a6b8-5232-42c3-b6d4-9595b200ff55" providerId="ADAL" clId="{3D9B6A77-1F04-414F-962A-DF3A6BC70044}" dt="2024-08-22T13:23:10.261" v="7" actId="478"/>
          <ac:inkMkLst>
            <pc:docMk/>
            <pc:sldMk cId="2081206387" sldId="528"/>
            <ac:inkMk id="11" creationId="{F42178EB-7A15-E350-041E-752E4A67C0EC}"/>
          </ac:inkMkLst>
        </pc:inkChg>
        <pc:inkChg chg="del">
          <ac:chgData name="Stefan, Alexandra" userId="31e1a6b8-5232-42c3-b6d4-9595b200ff55" providerId="ADAL" clId="{3D9B6A77-1F04-414F-962A-DF3A6BC70044}" dt="2024-08-22T13:23:08.117" v="6" actId="478"/>
          <ac:inkMkLst>
            <pc:docMk/>
            <pc:sldMk cId="2081206387" sldId="528"/>
            <ac:inkMk id="12" creationId="{721BA549-8056-64BE-9D9F-5EC17BCCE929}"/>
          </ac:inkMkLst>
        </pc:inkChg>
      </pc:sldChg>
      <pc:sldChg chg="modSp mod modNotes">
        <pc:chgData name="Stefan, Alexandra" userId="31e1a6b8-5232-42c3-b6d4-9595b200ff55" providerId="ADAL" clId="{3D9B6A77-1F04-414F-962A-DF3A6BC70044}" dt="2024-08-22T18:19:09.973" v="139"/>
        <pc:sldMkLst>
          <pc:docMk/>
          <pc:sldMk cId="3760881611" sldId="529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760881611" sldId="529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760881611" sldId="529"/>
            <ac:spMk id="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8:19:09.973" v="139"/>
          <ac:spMkLst>
            <pc:docMk/>
            <pc:sldMk cId="3760881611" sldId="529"/>
            <ac:spMk id="8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760881611" sldId="529"/>
            <ac:spMk id="9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3760881611" sldId="529"/>
            <ac:graphicFrameMk id="5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3760881611" sldId="529"/>
            <ac:graphicFrameMk id="6" creationId="{00000000-0000-0000-0000-000000000000}"/>
          </ac:graphicFrameMkLst>
        </pc:graphicFrame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225618218" sldId="536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225618218" sldId="536"/>
            <ac:spMk id="2" creationId="{00000000-0000-0000-0000-000000000000}"/>
          </ac:spMkLst>
        </pc:spChg>
      </pc:sldChg>
      <pc:sldChg chg="modSp modNotes">
        <pc:chgData name="Stefan, Alexandra" userId="31e1a6b8-5232-42c3-b6d4-9595b200ff55" providerId="ADAL" clId="{3D9B6A77-1F04-414F-962A-DF3A6BC70044}" dt="2024-08-22T13:31:55.606" v="9"/>
        <pc:sldMkLst>
          <pc:docMk/>
          <pc:sldMk cId="99514020" sldId="537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9514020" sldId="537"/>
            <ac:spMk id="3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99514020" sldId="537"/>
            <ac:graphicFrameMk id="7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99514020" sldId="537"/>
            <ac:graphicFrameMk id="11" creationId="{00000000-0000-0000-0000-000000000000}"/>
          </ac:graphicFrameMkLst>
        </pc:graphicFrameChg>
      </pc:sldChg>
      <pc:sldChg chg="modSp modNotes">
        <pc:chgData name="Stefan, Alexandra" userId="31e1a6b8-5232-42c3-b6d4-9595b200ff55" providerId="ADAL" clId="{3D9B6A77-1F04-414F-962A-DF3A6BC70044}" dt="2024-08-22T13:31:55.606" v="9"/>
        <pc:sldMkLst>
          <pc:docMk/>
          <pc:sldMk cId="166077369" sldId="538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66077369" sldId="538"/>
            <ac:spMk id="3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66077369" sldId="538"/>
            <ac:graphicFrameMk id="6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66077369" sldId="538"/>
            <ac:graphicFrameMk id="7" creationId="{00000000-0000-0000-0000-000000000000}"/>
          </ac:graphicFrameMkLst>
        </pc:graphicFrame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936705848" sldId="543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10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11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1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1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26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27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28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2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30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0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4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5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6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7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8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4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50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51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5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5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936705848" sldId="543"/>
            <ac:spMk id="54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936705848" sldId="543"/>
            <ac:graphicFrameMk id="25" creationId="{00000000-0000-0000-0000-000000000000}"/>
          </ac:graphicFrameMkLst>
        </pc:graphicFrame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936705848" sldId="543"/>
            <ac:cxnSpMk id="8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936705848" sldId="543"/>
            <ac:cxnSpMk id="32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936705848" sldId="543"/>
            <ac:cxnSpMk id="37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936705848" sldId="543"/>
            <ac:cxnSpMk id="41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936705848" sldId="543"/>
            <ac:cxnSpMk id="43" creationId="{00000000-0000-0000-0000-000000000000}"/>
          </ac:cxnSpMkLst>
        </pc:cxn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131492734" sldId="546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31492734" sldId="546"/>
            <ac:spMk id="3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31492734" sldId="546"/>
            <ac:graphicFrameMk id="6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31492734" sldId="546"/>
            <ac:graphicFrameMk id="7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31492734" sldId="546"/>
            <ac:graphicFrameMk id="8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31492734" sldId="546"/>
            <ac:graphicFrameMk id="9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31492734" sldId="546"/>
            <ac:graphicFrameMk id="10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31492734" sldId="546"/>
            <ac:graphicFrameMk id="11" creationId="{00000000-0000-0000-0000-000000000000}"/>
          </ac:graphicFrameMkLst>
        </pc:graphicFrameChg>
      </pc:sldChg>
      <pc:sldChg chg="addSp delSp modSp mod">
        <pc:chgData name="Stefan, Alexandra" userId="31e1a6b8-5232-42c3-b6d4-9595b200ff55" providerId="ADAL" clId="{3D9B6A77-1F04-414F-962A-DF3A6BC70044}" dt="2024-09-12T16:29:08.096" v="1890" actId="478"/>
        <pc:sldMkLst>
          <pc:docMk/>
          <pc:sldMk cId="1666590154" sldId="551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666590154" sldId="551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666590154" sldId="551"/>
            <ac:spMk id="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666590154" sldId="551"/>
            <ac:spMk id="11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54:21.765" v="131" actId="20577"/>
          <ac:spMkLst>
            <pc:docMk/>
            <pc:sldMk cId="1666590154" sldId="551"/>
            <ac:spMk id="14" creationId="{00000000-0000-0000-0000-000000000000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666590154" sldId="551"/>
            <ac:graphicFrameMk id="5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666590154" sldId="551"/>
            <ac:graphicFrameMk id="10" creationId="{00000000-0000-0000-0000-000000000000}"/>
          </ac:graphicFrameMkLst>
        </pc:graphicFrameChg>
        <pc:inkChg chg="add del">
          <ac:chgData name="Stefan, Alexandra" userId="31e1a6b8-5232-42c3-b6d4-9595b200ff55" providerId="ADAL" clId="{3D9B6A77-1F04-414F-962A-DF3A6BC70044}" dt="2024-09-12T16:29:08.096" v="1890" actId="478"/>
          <ac:inkMkLst>
            <pc:docMk/>
            <pc:sldMk cId="1666590154" sldId="551"/>
            <ac:inkMk id="3" creationId="{B1F180B7-735E-1871-D034-AAD71BB56220}"/>
          </ac:inkMkLst>
        </pc:inkChg>
        <pc:inkChg chg="del">
          <ac:chgData name="Stefan, Alexandra" userId="31e1a6b8-5232-42c3-b6d4-9595b200ff55" providerId="ADAL" clId="{3D9B6A77-1F04-414F-962A-DF3A6BC70044}" dt="2024-08-22T13:22:38.627" v="0" actId="478"/>
          <ac:inkMkLst>
            <pc:docMk/>
            <pc:sldMk cId="1666590154" sldId="551"/>
            <ac:inkMk id="6" creationId="{1E9EDFE5-D295-2CEB-4338-CF6D6A608D90}"/>
          </ac:inkMkLst>
        </pc:inkChg>
      </pc:sldChg>
      <pc:sldChg chg="modSp mod modNotes">
        <pc:chgData name="Stefan, Alexandra" userId="31e1a6b8-5232-42c3-b6d4-9595b200ff55" providerId="ADAL" clId="{3D9B6A77-1F04-414F-962A-DF3A6BC70044}" dt="2024-08-22T13:54:05.797" v="124" actId="20577"/>
        <pc:sldMkLst>
          <pc:docMk/>
          <pc:sldMk cId="1161829496" sldId="552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61829496" sldId="552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61829496" sldId="552"/>
            <ac:spMk id="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61829496" sldId="552"/>
            <ac:spMk id="5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61829496" sldId="552"/>
            <ac:spMk id="7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61829496" sldId="552"/>
            <ac:spMk id="8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1161829496" sldId="552"/>
            <ac:spMk id="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54:05.797" v="124" actId="20577"/>
          <ac:spMkLst>
            <pc:docMk/>
            <pc:sldMk cId="1161829496" sldId="552"/>
            <ac:spMk id="12" creationId="{CFDE4932-0AB0-4B65-BE08-7790329708DA}"/>
          </ac:spMkLst>
        </pc:spChg>
        <pc:graphicFrameChg chg="mod">
          <ac:chgData name="Stefan, Alexandra" userId="31e1a6b8-5232-42c3-b6d4-9595b200ff55" providerId="ADAL" clId="{3D9B6A77-1F04-414F-962A-DF3A6BC70044}" dt="2024-08-22T13:31:55.606" v="9"/>
          <ac:graphicFrameMkLst>
            <pc:docMk/>
            <pc:sldMk cId="1161829496" sldId="552"/>
            <ac:graphicFrameMk id="6" creationId="{00000000-0000-0000-0000-000000000000}"/>
          </ac:graphicFrameMkLst>
        </pc:graphicFrameChg>
        <pc:cxnChg chg="mod">
          <ac:chgData name="Stefan, Alexandra" userId="31e1a6b8-5232-42c3-b6d4-9595b200ff55" providerId="ADAL" clId="{3D9B6A77-1F04-414F-962A-DF3A6BC70044}" dt="2024-08-22T13:31:55.606" v="9"/>
          <ac:cxnSpMkLst>
            <pc:docMk/>
            <pc:sldMk cId="1161829496" sldId="552"/>
            <ac:cxnSpMk id="11" creationId="{00000000-0000-0000-0000-000000000000}"/>
          </ac:cxnSpMkLst>
        </pc:cxn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3470827168" sldId="554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470827168" sldId="554"/>
            <ac:spMk id="3" creationId="{00000000-0000-0000-0000-000000000000}"/>
          </ac:spMkLst>
        </pc:spChg>
      </pc:sldChg>
      <pc:sldChg chg="modSp">
        <pc:chgData name="Stefan, Alexandra" userId="31e1a6b8-5232-42c3-b6d4-9595b200ff55" providerId="ADAL" clId="{3D9B6A77-1F04-414F-962A-DF3A6BC70044}" dt="2024-08-22T13:31:55.606" v="9"/>
        <pc:sldMkLst>
          <pc:docMk/>
          <pc:sldMk cId="470774039" sldId="559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470774039" sldId="559"/>
            <ac:spMk id="2" creationId="{00000000-0000-0000-0000-000000000000}"/>
          </ac:spMkLst>
        </pc:spChg>
      </pc:sldChg>
      <pc:sldChg chg="modSp mod">
        <pc:chgData name="Stefan, Alexandra" userId="31e1a6b8-5232-42c3-b6d4-9595b200ff55" providerId="ADAL" clId="{3D9B6A77-1F04-414F-962A-DF3A6BC70044}" dt="2024-08-22T18:19:19.209" v="140"/>
        <pc:sldMkLst>
          <pc:docMk/>
          <pc:sldMk cId="2789423305" sldId="560"/>
        </pc:sldMkLst>
        <pc:spChg chg="mod">
          <ac:chgData name="Stefan, Alexandra" userId="31e1a6b8-5232-42c3-b6d4-9595b200ff55" providerId="ADAL" clId="{3D9B6A77-1F04-414F-962A-DF3A6BC70044}" dt="2024-08-22T18:19:19.209" v="140"/>
          <ac:spMkLst>
            <pc:docMk/>
            <pc:sldMk cId="2789423305" sldId="560"/>
            <ac:spMk id="3" creationId="{00000000-0000-0000-0000-000000000000}"/>
          </ac:spMkLst>
        </pc:spChg>
      </pc:sldChg>
      <pc:sldChg chg="delSp modSp del mod modNotes">
        <pc:chgData name="Stefan, Alexandra" userId="31e1a6b8-5232-42c3-b6d4-9595b200ff55" providerId="ADAL" clId="{3D9B6A77-1F04-414F-962A-DF3A6BC70044}" dt="2024-09-12T13:28:55.422" v="1758" actId="47"/>
        <pc:sldMkLst>
          <pc:docMk/>
          <pc:sldMk cId="3044872009" sldId="561"/>
        </pc:sld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k cId="3044872009" sldId="561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2:25:56.425" v="963" actId="20577"/>
          <ac:spMkLst>
            <pc:docMk/>
            <pc:sldMk cId="3044872009" sldId="561"/>
            <ac:spMk id="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3:21:04.795" v="1664" actId="20577"/>
          <ac:spMkLst>
            <pc:docMk/>
            <pc:sldMk cId="3044872009" sldId="561"/>
            <ac:spMk id="11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2:26:27.854" v="987" actId="20577"/>
          <ac:spMkLst>
            <pc:docMk/>
            <pc:sldMk cId="3044872009" sldId="561"/>
            <ac:spMk id="16" creationId="{A56541DF-EE19-4C9C-9E67-6010D33C6536}"/>
          </ac:spMkLst>
        </pc:spChg>
        <pc:graphicFrameChg chg="mod">
          <ac:chgData name="Stefan, Alexandra" userId="31e1a6b8-5232-42c3-b6d4-9595b200ff55" providerId="ADAL" clId="{3D9B6A77-1F04-414F-962A-DF3A6BC70044}" dt="2024-09-12T12:19:12.300" v="915" actId="1035"/>
          <ac:graphicFrameMkLst>
            <pc:docMk/>
            <pc:sldMk cId="3044872009" sldId="561"/>
            <ac:graphicFrameMk id="5" creationId="{00000000-0000-0000-0000-000000000000}"/>
          </ac:graphicFrameMkLst>
        </pc:graphicFrameChg>
        <pc:graphicFrameChg chg="mod modGraphic">
          <ac:chgData name="Stefan, Alexandra" userId="31e1a6b8-5232-42c3-b6d4-9595b200ff55" providerId="ADAL" clId="{3D9B6A77-1F04-414F-962A-DF3A6BC70044}" dt="2024-09-12T12:27:04.716" v="989" actId="403"/>
          <ac:graphicFrameMkLst>
            <pc:docMk/>
            <pc:sldMk cId="3044872009" sldId="561"/>
            <ac:graphicFrameMk id="7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9-12T12:19:12.300" v="915" actId="1035"/>
          <ac:graphicFrameMkLst>
            <pc:docMk/>
            <pc:sldMk cId="3044872009" sldId="561"/>
            <ac:graphicFrameMk id="12" creationId="{00000000-0000-0000-0000-000000000000}"/>
          </ac:graphicFrameMkLst>
        </pc:graphicFrameChg>
        <pc:graphicFrameChg chg="mod modGraphic">
          <ac:chgData name="Stefan, Alexandra" userId="31e1a6b8-5232-42c3-b6d4-9595b200ff55" providerId="ADAL" clId="{3D9B6A77-1F04-414F-962A-DF3A6BC70044}" dt="2024-09-12T12:26:16.905" v="980" actId="20577"/>
          <ac:graphicFrameMkLst>
            <pc:docMk/>
            <pc:sldMk cId="3044872009" sldId="561"/>
            <ac:graphicFrameMk id="22" creationId="{9EB53FEC-ABF1-405B-B985-B1514F03D0B6}"/>
          </ac:graphicFrameMkLst>
        </pc:graphicFrameChg>
        <pc:inkChg chg="del">
          <ac:chgData name="Stefan, Alexandra" userId="31e1a6b8-5232-42c3-b6d4-9595b200ff55" providerId="ADAL" clId="{3D9B6A77-1F04-414F-962A-DF3A6BC70044}" dt="2024-08-22T13:22:57.556" v="3" actId="478"/>
          <ac:inkMkLst>
            <pc:docMk/>
            <pc:sldMk cId="3044872009" sldId="561"/>
            <ac:inkMk id="3" creationId="{5F4427CB-7D43-0DE8-B042-ABEFAA289EDD}"/>
          </ac:inkMkLst>
        </pc:ink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10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1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1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17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19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21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2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2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32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19:12.300" v="915" actId="1035"/>
          <ac:cxnSpMkLst>
            <pc:docMk/>
            <pc:sldMk cId="3044872009" sldId="561"/>
            <ac:cxnSpMk id="34" creationId="{00000000-0000-0000-0000-000000000000}"/>
          </ac:cxnSpMkLst>
        </pc:cxnChg>
      </pc:sldChg>
      <pc:sldChg chg="modSp add del mod">
        <pc:chgData name="Stefan, Alexandra" userId="31e1a6b8-5232-42c3-b6d4-9595b200ff55" providerId="ADAL" clId="{3D9B6A77-1F04-414F-962A-DF3A6BC70044}" dt="2024-09-12T13:28:49.603" v="1757" actId="47"/>
        <pc:sldMkLst>
          <pc:docMk/>
          <pc:sldMk cId="712394428" sldId="562"/>
        </pc:sldMkLst>
        <pc:spChg chg="mod">
          <ac:chgData name="Stefan, Alexandra" userId="31e1a6b8-5232-42c3-b6d4-9595b200ff55" providerId="ADAL" clId="{3D9B6A77-1F04-414F-962A-DF3A6BC70044}" dt="2024-09-12T13:21:18.640" v="1673" actId="20577"/>
          <ac:spMkLst>
            <pc:docMk/>
            <pc:sldMk cId="712394428" sldId="562"/>
            <ac:spMk id="11" creationId="{00000000-0000-0000-0000-000000000000}"/>
          </ac:spMkLst>
        </pc:spChg>
        <pc:graphicFrameChg chg="modGraphic">
          <ac:chgData name="Stefan, Alexandra" userId="31e1a6b8-5232-42c3-b6d4-9595b200ff55" providerId="ADAL" clId="{3D9B6A77-1F04-414F-962A-DF3A6BC70044}" dt="2024-09-12T12:03:06.519" v="178" actId="6549"/>
          <ac:graphicFrameMkLst>
            <pc:docMk/>
            <pc:sldMk cId="712394428" sldId="562"/>
            <ac:graphicFrameMk id="7" creationId="{00000000-0000-0000-0000-000000000000}"/>
          </ac:graphicFrameMkLst>
        </pc:graphicFrameChg>
        <pc:graphicFrameChg chg="modGraphic">
          <ac:chgData name="Stefan, Alexandra" userId="31e1a6b8-5232-42c3-b6d4-9595b200ff55" providerId="ADAL" clId="{3D9B6A77-1F04-414F-962A-DF3A6BC70044}" dt="2024-09-12T12:02:54.656" v="173" actId="20577"/>
          <ac:graphicFrameMkLst>
            <pc:docMk/>
            <pc:sldMk cId="712394428" sldId="562"/>
            <ac:graphicFrameMk id="18" creationId="{00000000-0000-0000-0000-000000000000}"/>
          </ac:graphicFrameMkLst>
        </pc:graphicFrameChg>
      </pc:sldChg>
      <pc:sldChg chg="addSp delSp modSp add mod">
        <pc:chgData name="Stefan, Alexandra" userId="31e1a6b8-5232-42c3-b6d4-9595b200ff55" providerId="ADAL" clId="{3D9B6A77-1F04-414F-962A-DF3A6BC70044}" dt="2024-09-12T15:56:57.448" v="1889" actId="478"/>
        <pc:sldMkLst>
          <pc:docMk/>
          <pc:sldMk cId="3948111042" sldId="563"/>
        </pc:sldMkLst>
        <pc:spChg chg="mod">
          <ac:chgData name="Stefan, Alexandra" userId="31e1a6b8-5232-42c3-b6d4-9595b200ff55" providerId="ADAL" clId="{3D9B6A77-1F04-414F-962A-DF3A6BC70044}" dt="2024-09-12T13:02:14.735" v="1500" actId="1076"/>
          <ac:spMkLst>
            <pc:docMk/>
            <pc:sldMk cId="3948111042" sldId="563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3:02:10.892" v="1499" actId="14100"/>
          <ac:spMkLst>
            <pc:docMk/>
            <pc:sldMk cId="3948111042" sldId="563"/>
            <ac:spMk id="3" creationId="{00000000-0000-0000-0000-000000000000}"/>
          </ac:spMkLst>
        </pc:spChg>
        <pc:spChg chg="del">
          <ac:chgData name="Stefan, Alexandra" userId="31e1a6b8-5232-42c3-b6d4-9595b200ff55" providerId="ADAL" clId="{3D9B6A77-1F04-414F-962A-DF3A6BC70044}" dt="2024-09-12T12:14:48.152" v="793" actId="478"/>
          <ac:spMkLst>
            <pc:docMk/>
            <pc:sldMk cId="3948111042" sldId="563"/>
            <ac:spMk id="6" creationId="{00000000-0000-0000-0000-000000000000}"/>
          </ac:spMkLst>
        </pc:spChg>
        <pc:spChg chg="del">
          <ac:chgData name="Stefan, Alexandra" userId="31e1a6b8-5232-42c3-b6d4-9595b200ff55" providerId="ADAL" clId="{3D9B6A77-1F04-414F-962A-DF3A6BC70044}" dt="2024-09-12T12:14:48.152" v="793" actId="478"/>
          <ac:spMkLst>
            <pc:docMk/>
            <pc:sldMk cId="3948111042" sldId="563"/>
            <ac:spMk id="8" creationId="{00000000-0000-0000-0000-000000000000}"/>
          </ac:spMkLst>
        </pc:spChg>
        <pc:spChg chg="del">
          <ac:chgData name="Stefan, Alexandra" userId="31e1a6b8-5232-42c3-b6d4-9595b200ff55" providerId="ADAL" clId="{3D9B6A77-1F04-414F-962A-DF3A6BC70044}" dt="2024-09-12T12:14:48.152" v="793" actId="478"/>
          <ac:spMkLst>
            <pc:docMk/>
            <pc:sldMk cId="3948111042" sldId="563"/>
            <ac:spMk id="9" creationId="{00000000-0000-0000-0000-000000000000}"/>
          </ac:spMkLst>
        </pc:spChg>
        <pc:spChg chg="del">
          <ac:chgData name="Stefan, Alexandra" userId="31e1a6b8-5232-42c3-b6d4-9595b200ff55" providerId="ADAL" clId="{3D9B6A77-1F04-414F-962A-DF3A6BC70044}" dt="2024-09-12T12:14:48.152" v="793" actId="478"/>
          <ac:spMkLst>
            <pc:docMk/>
            <pc:sldMk cId="3948111042" sldId="563"/>
            <ac:spMk id="11" creationId="{00000000-0000-0000-0000-000000000000}"/>
          </ac:spMkLst>
        </pc:spChg>
        <pc:graphicFrameChg chg="del">
          <ac:chgData name="Stefan, Alexandra" userId="31e1a6b8-5232-42c3-b6d4-9595b200ff55" providerId="ADAL" clId="{3D9B6A77-1F04-414F-962A-DF3A6BC70044}" dt="2024-09-12T12:14:48.152" v="793" actId="478"/>
          <ac:graphicFrameMkLst>
            <pc:docMk/>
            <pc:sldMk cId="3948111042" sldId="563"/>
            <ac:graphicFrameMk id="5" creationId="{00000000-0000-0000-0000-000000000000}"/>
          </ac:graphicFrameMkLst>
        </pc:graphicFrameChg>
        <pc:graphicFrameChg chg="del">
          <ac:chgData name="Stefan, Alexandra" userId="31e1a6b8-5232-42c3-b6d4-9595b200ff55" providerId="ADAL" clId="{3D9B6A77-1F04-414F-962A-DF3A6BC70044}" dt="2024-09-12T12:14:48.152" v="793" actId="478"/>
          <ac:graphicFrameMkLst>
            <pc:docMk/>
            <pc:sldMk cId="3948111042" sldId="563"/>
            <ac:graphicFrameMk id="7" creationId="{00000000-0000-0000-0000-000000000000}"/>
          </ac:graphicFrameMkLst>
        </pc:graphicFrameChg>
        <pc:graphicFrameChg chg="del">
          <ac:chgData name="Stefan, Alexandra" userId="31e1a6b8-5232-42c3-b6d4-9595b200ff55" providerId="ADAL" clId="{3D9B6A77-1F04-414F-962A-DF3A6BC70044}" dt="2024-09-12T12:14:48.152" v="793" actId="478"/>
          <ac:graphicFrameMkLst>
            <pc:docMk/>
            <pc:sldMk cId="3948111042" sldId="563"/>
            <ac:graphicFrameMk id="12" creationId="{00000000-0000-0000-0000-000000000000}"/>
          </ac:graphicFrameMkLst>
        </pc:graphicFrameChg>
        <pc:graphicFrameChg chg="del">
          <ac:chgData name="Stefan, Alexandra" userId="31e1a6b8-5232-42c3-b6d4-9595b200ff55" providerId="ADAL" clId="{3D9B6A77-1F04-414F-962A-DF3A6BC70044}" dt="2024-09-12T12:14:48.152" v="793" actId="478"/>
          <ac:graphicFrameMkLst>
            <pc:docMk/>
            <pc:sldMk cId="3948111042" sldId="563"/>
            <ac:graphicFrameMk id="18" creationId="{00000000-0000-0000-0000-000000000000}"/>
          </ac:graphicFrameMkLst>
        </pc:graphicFrameChg>
        <pc:graphicFrameChg chg="del">
          <ac:chgData name="Stefan, Alexandra" userId="31e1a6b8-5232-42c3-b6d4-9595b200ff55" providerId="ADAL" clId="{3D9B6A77-1F04-414F-962A-DF3A6BC70044}" dt="2024-09-12T12:14:48.152" v="793" actId="478"/>
          <ac:graphicFrameMkLst>
            <pc:docMk/>
            <pc:sldMk cId="3948111042" sldId="563"/>
            <ac:graphicFrameMk id="20" creationId="{00000000-0000-0000-0000-000000000000}"/>
          </ac:graphicFrameMkLst>
        </pc:graphicFrameChg>
        <pc:inkChg chg="add del">
          <ac:chgData name="Stefan, Alexandra" userId="31e1a6b8-5232-42c3-b6d4-9595b200ff55" providerId="ADAL" clId="{3D9B6A77-1F04-414F-962A-DF3A6BC70044}" dt="2024-09-12T15:56:57.448" v="1889" actId="478"/>
          <ac:inkMkLst>
            <pc:docMk/>
            <pc:sldMk cId="3948111042" sldId="563"/>
            <ac:inkMk id="5" creationId="{F0D12862-0481-9AAE-B5CD-AA95B9557A41}"/>
          </ac:inkMkLst>
        </pc:ink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10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13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15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17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19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21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23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25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32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14:48.152" v="793" actId="478"/>
          <ac:cxnSpMkLst>
            <pc:docMk/>
            <pc:sldMk cId="3948111042" sldId="563"/>
            <ac:cxnSpMk id="34" creationId="{00000000-0000-0000-0000-000000000000}"/>
          </ac:cxnSpMkLst>
        </pc:cxnChg>
      </pc:sldChg>
      <pc:sldChg chg="addSp delSp modSp add mod">
        <pc:chgData name="Stefan, Alexandra" userId="31e1a6b8-5232-42c3-b6d4-9595b200ff55" providerId="ADAL" clId="{3D9B6A77-1F04-414F-962A-DF3A6BC70044}" dt="2024-09-12T15:56:44.381" v="1886" actId="478"/>
        <pc:sldMkLst>
          <pc:docMk/>
          <pc:sldMk cId="550865745" sldId="564"/>
        </pc:sldMkLst>
        <pc:spChg chg="mod">
          <ac:chgData name="Stefan, Alexandra" userId="31e1a6b8-5232-42c3-b6d4-9595b200ff55" providerId="ADAL" clId="{3D9B6A77-1F04-414F-962A-DF3A6BC70044}" dt="2024-09-12T12:21:42.561" v="954" actId="6549"/>
          <ac:spMkLst>
            <pc:docMk/>
            <pc:sldMk cId="550865745" sldId="564"/>
            <ac:spMk id="3" creationId="{00000000-0000-0000-0000-000000000000}"/>
          </ac:spMkLst>
        </pc:spChg>
        <pc:inkChg chg="add del">
          <ac:chgData name="Stefan, Alexandra" userId="31e1a6b8-5232-42c3-b6d4-9595b200ff55" providerId="ADAL" clId="{3D9B6A77-1F04-414F-962A-DF3A6BC70044}" dt="2024-09-12T15:56:44.381" v="1886" actId="478"/>
          <ac:inkMkLst>
            <pc:docMk/>
            <pc:sldMk cId="550865745" sldId="564"/>
            <ac:inkMk id="5" creationId="{C17A2D4B-D701-6CF7-2F4A-4186CE2D9FC5}"/>
          </ac:inkMkLst>
        </pc:inkChg>
      </pc:sldChg>
      <pc:sldChg chg="addSp delSp modSp add mod ord">
        <pc:chgData name="Stefan, Alexandra" userId="31e1a6b8-5232-42c3-b6d4-9595b200ff55" providerId="ADAL" clId="{3D9B6A77-1F04-414F-962A-DF3A6BC70044}" dt="2024-09-12T15:56:54.287" v="1888" actId="478"/>
        <pc:sldMkLst>
          <pc:docMk/>
          <pc:sldMk cId="3651859516" sldId="565"/>
        </pc:sldMkLst>
        <pc:spChg chg="mod">
          <ac:chgData name="Stefan, Alexandra" userId="31e1a6b8-5232-42c3-b6d4-9595b200ff55" providerId="ADAL" clId="{3D9B6A77-1F04-414F-962A-DF3A6BC70044}" dt="2024-09-12T12:43:23.939" v="1042" actId="1038"/>
          <ac:spMkLst>
            <pc:docMk/>
            <pc:sldMk cId="3651859516" sldId="565"/>
            <ac:spMk id="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2:43:23.939" v="1042" actId="1038"/>
          <ac:spMkLst>
            <pc:docMk/>
            <pc:sldMk cId="3651859516" sldId="565"/>
            <ac:spMk id="11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2:31:27.999" v="1000" actId="113"/>
          <ac:spMkLst>
            <pc:docMk/>
            <pc:sldMk cId="3651859516" sldId="565"/>
            <ac:spMk id="16" creationId="{A56541DF-EE19-4C9C-9E67-6010D33C6536}"/>
          </ac:spMkLst>
        </pc:spChg>
        <pc:graphicFrameChg chg="mod modGraphic">
          <ac:chgData name="Stefan, Alexandra" userId="31e1a6b8-5232-42c3-b6d4-9595b200ff55" providerId="ADAL" clId="{3D9B6A77-1F04-414F-962A-DF3A6BC70044}" dt="2024-09-12T12:43:23.939" v="1042" actId="1038"/>
          <ac:graphicFrameMkLst>
            <pc:docMk/>
            <pc:sldMk cId="3651859516" sldId="565"/>
            <ac:graphicFrameMk id="5" creationId="{00000000-0000-0000-0000-000000000000}"/>
          </ac:graphicFrameMkLst>
        </pc:graphicFrameChg>
        <pc:graphicFrameChg chg="mod modGraphic">
          <ac:chgData name="Stefan, Alexandra" userId="31e1a6b8-5232-42c3-b6d4-9595b200ff55" providerId="ADAL" clId="{3D9B6A77-1F04-414F-962A-DF3A6BC70044}" dt="2024-09-12T12:43:23.939" v="1042" actId="1038"/>
          <ac:graphicFrameMkLst>
            <pc:docMk/>
            <pc:sldMk cId="3651859516" sldId="565"/>
            <ac:graphicFrameMk id="7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9-12T12:43:23.939" v="1042" actId="1038"/>
          <ac:graphicFrameMkLst>
            <pc:docMk/>
            <pc:sldMk cId="3651859516" sldId="565"/>
            <ac:graphicFrameMk id="12" creationId="{00000000-0000-0000-0000-000000000000}"/>
          </ac:graphicFrameMkLst>
        </pc:graphicFrameChg>
        <pc:graphicFrameChg chg="mod modGraphic">
          <ac:chgData name="Stefan, Alexandra" userId="31e1a6b8-5232-42c3-b6d4-9595b200ff55" providerId="ADAL" clId="{3D9B6A77-1F04-414F-962A-DF3A6BC70044}" dt="2024-09-12T12:43:23.939" v="1042" actId="1038"/>
          <ac:graphicFrameMkLst>
            <pc:docMk/>
            <pc:sldMk cId="3651859516" sldId="565"/>
            <ac:graphicFrameMk id="22" creationId="{9EB53FEC-ABF1-405B-B985-B1514F03D0B6}"/>
          </ac:graphicFrameMkLst>
        </pc:graphicFrameChg>
        <pc:inkChg chg="add del">
          <ac:chgData name="Stefan, Alexandra" userId="31e1a6b8-5232-42c3-b6d4-9595b200ff55" providerId="ADAL" clId="{3D9B6A77-1F04-414F-962A-DF3A6BC70044}" dt="2024-09-12T15:56:54.287" v="1888" actId="478"/>
          <ac:inkMkLst>
            <pc:docMk/>
            <pc:sldMk cId="3651859516" sldId="565"/>
            <ac:inkMk id="3" creationId="{BB2D1E8F-49CA-0107-5CB6-028313EBDA7D}"/>
          </ac:inkMkLst>
        </pc:ink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10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1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1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17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19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21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2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2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32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3:23.939" v="1042" actId="1038"/>
          <ac:cxnSpMkLst>
            <pc:docMk/>
            <pc:sldMk cId="3651859516" sldId="565"/>
            <ac:cxnSpMk id="34" creationId="{00000000-0000-0000-0000-000000000000}"/>
          </ac:cxnSpMkLst>
        </pc:cxnChg>
      </pc:sldChg>
      <pc:sldChg chg="delSp modSp add del mod">
        <pc:chgData name="Stefan, Alexandra" userId="31e1a6b8-5232-42c3-b6d4-9595b200ff55" providerId="ADAL" clId="{3D9B6A77-1F04-414F-962A-DF3A6BC70044}" dt="2024-09-12T13:02:50.473" v="1501" actId="47"/>
        <pc:sldMkLst>
          <pc:docMk/>
          <pc:sldMk cId="892136809" sldId="566"/>
        </pc:sldMkLst>
        <pc:spChg chg="mod">
          <ac:chgData name="Stefan, Alexandra" userId="31e1a6b8-5232-42c3-b6d4-9595b200ff55" providerId="ADAL" clId="{3D9B6A77-1F04-414F-962A-DF3A6BC70044}" dt="2024-09-12T12:47:01.621" v="1278" actId="20577"/>
          <ac:spMkLst>
            <pc:docMk/>
            <pc:sldMk cId="892136809" sldId="566"/>
            <ac:spMk id="16" creationId="{A56541DF-EE19-4C9C-9E67-6010D33C6536}"/>
          </ac:spMkLst>
        </pc:spChg>
        <pc:graphicFrameChg chg="modGraphic">
          <ac:chgData name="Stefan, Alexandra" userId="31e1a6b8-5232-42c3-b6d4-9595b200ff55" providerId="ADAL" clId="{3D9B6A77-1F04-414F-962A-DF3A6BC70044}" dt="2024-09-12T12:43:54.023" v="1057" actId="20577"/>
          <ac:graphicFrameMkLst>
            <pc:docMk/>
            <pc:sldMk cId="892136809" sldId="566"/>
            <ac:graphicFrameMk id="7" creationId="{00000000-0000-0000-0000-000000000000}"/>
          </ac:graphicFrameMkLst>
        </pc:graphicFrameChg>
        <pc:cxnChg chg="mod">
          <ac:chgData name="Stefan, Alexandra" userId="31e1a6b8-5232-42c3-b6d4-9595b200ff55" providerId="ADAL" clId="{3D9B6A77-1F04-414F-962A-DF3A6BC70044}" dt="2024-09-12T12:44:25.577" v="1060" actId="14100"/>
          <ac:cxnSpMkLst>
            <pc:docMk/>
            <pc:sldMk cId="892136809" sldId="566"/>
            <ac:cxnSpMk id="10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4:06.687" v="1059" actId="14100"/>
          <ac:cxnSpMkLst>
            <pc:docMk/>
            <pc:sldMk cId="892136809" sldId="566"/>
            <ac:cxnSpMk id="1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44:36.433" v="1064" actId="14100"/>
          <ac:cxnSpMkLst>
            <pc:docMk/>
            <pc:sldMk cId="892136809" sldId="566"/>
            <ac:cxnSpMk id="19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44:30.427" v="1062" actId="478"/>
          <ac:cxnSpMkLst>
            <pc:docMk/>
            <pc:sldMk cId="892136809" sldId="566"/>
            <ac:cxnSpMk id="23" creationId="{00000000-0000-0000-0000-000000000000}"/>
          </ac:cxnSpMkLst>
        </pc:cxnChg>
        <pc:cxnChg chg="del">
          <ac:chgData name="Stefan, Alexandra" userId="31e1a6b8-5232-42c3-b6d4-9595b200ff55" providerId="ADAL" clId="{3D9B6A77-1F04-414F-962A-DF3A6BC70044}" dt="2024-09-12T12:44:28.760" v="1061" actId="478"/>
          <ac:cxnSpMkLst>
            <pc:docMk/>
            <pc:sldMk cId="892136809" sldId="566"/>
            <ac:cxnSpMk id="32" creationId="{00000000-0000-0000-0000-000000000000}"/>
          </ac:cxnSpMkLst>
        </pc:cxnChg>
      </pc:sldChg>
      <pc:sldChg chg="addSp delSp modSp add del mod">
        <pc:chgData name="Stefan, Alexandra" userId="31e1a6b8-5232-42c3-b6d4-9595b200ff55" providerId="ADAL" clId="{3D9B6A77-1F04-414F-962A-DF3A6BC70044}" dt="2024-09-12T13:03:20.635" v="1505" actId="47"/>
        <pc:sldMkLst>
          <pc:docMk/>
          <pc:sldMk cId="1481691273" sldId="567"/>
        </pc:sldMkLst>
        <pc:spChg chg="del">
          <ac:chgData name="Stefan, Alexandra" userId="31e1a6b8-5232-42c3-b6d4-9595b200ff55" providerId="ADAL" clId="{3D9B6A77-1F04-414F-962A-DF3A6BC70044}" dt="2024-09-12T12:50:47.824" v="1280" actId="478"/>
          <ac:spMkLst>
            <pc:docMk/>
            <pc:sldMk cId="1481691273" sldId="567"/>
            <ac:spMk id="3" creationId="{00000000-0000-0000-0000-000000000000}"/>
          </ac:spMkLst>
        </pc:spChg>
        <pc:spChg chg="add del mod">
          <ac:chgData name="Stefan, Alexandra" userId="31e1a6b8-5232-42c3-b6d4-9595b200ff55" providerId="ADAL" clId="{3D9B6A77-1F04-414F-962A-DF3A6BC70044}" dt="2024-09-12T12:50:51.332" v="1281" actId="478"/>
          <ac:spMkLst>
            <pc:docMk/>
            <pc:sldMk cId="1481691273" sldId="567"/>
            <ac:spMk id="16" creationId="{EB5E875A-D379-7BF7-AE80-62A1DE605DED}"/>
          </ac:spMkLst>
        </pc:spChg>
      </pc:sldChg>
      <pc:sldChg chg="addSp modSp add del mod">
        <pc:chgData name="Stefan, Alexandra" userId="31e1a6b8-5232-42c3-b6d4-9595b200ff55" providerId="ADAL" clId="{3D9B6A77-1F04-414F-962A-DF3A6BC70044}" dt="2024-09-12T12:52:47.332" v="1324" actId="47"/>
        <pc:sldMkLst>
          <pc:docMk/>
          <pc:sldMk cId="2011125714" sldId="568"/>
        </pc:sldMkLst>
        <pc:graphicFrameChg chg="add mod">
          <ac:chgData name="Stefan, Alexandra" userId="31e1a6b8-5232-42c3-b6d4-9595b200ff55" providerId="ADAL" clId="{3D9B6A77-1F04-414F-962A-DF3A6BC70044}" dt="2024-09-12T12:52:20.617" v="1323" actId="1037"/>
          <ac:graphicFrameMkLst>
            <pc:docMk/>
            <pc:sldMk cId="2011125714" sldId="568"/>
            <ac:graphicFrameMk id="3" creationId="{C5E7E85A-93F3-3D4D-4075-9093EF4A42D9}"/>
          </ac:graphicFrameMkLst>
        </pc:graphicFrameChg>
      </pc:sldChg>
      <pc:sldChg chg="addSp delSp modSp add mod">
        <pc:chgData name="Stefan, Alexandra" userId="31e1a6b8-5232-42c3-b6d4-9595b200ff55" providerId="ADAL" clId="{3D9B6A77-1F04-414F-962A-DF3A6BC70044}" dt="2024-09-12T15:56:48.421" v="1887" actId="478"/>
        <pc:sldMkLst>
          <pc:docMk/>
          <pc:sldMk cId="4262662277" sldId="568"/>
        </pc:sldMkLst>
        <pc:spChg chg="mod">
          <ac:chgData name="Stefan, Alexandra" userId="31e1a6b8-5232-42c3-b6d4-9595b200ff55" providerId="ADAL" clId="{3D9B6A77-1F04-414F-962A-DF3A6BC70044}" dt="2024-09-12T12:55:15.269" v="1391" actId="14100"/>
          <ac:spMkLst>
            <pc:docMk/>
            <pc:sldMk cId="4262662277" sldId="568"/>
            <ac:spMk id="2" creationId="{00000000-0000-0000-0000-000000000000}"/>
          </ac:spMkLst>
        </pc:spChg>
        <pc:spChg chg="add mod">
          <ac:chgData name="Stefan, Alexandra" userId="31e1a6b8-5232-42c3-b6d4-9595b200ff55" providerId="ADAL" clId="{3D9B6A77-1F04-414F-962A-DF3A6BC70044}" dt="2024-09-12T12:55:27.885" v="1400" actId="1038"/>
          <ac:spMkLst>
            <pc:docMk/>
            <pc:sldMk cId="4262662277" sldId="568"/>
            <ac:spMk id="6" creationId="{AA645079-8730-4A62-9C87-658D01A8F1F6}"/>
          </ac:spMkLst>
        </pc:spChg>
        <pc:spChg chg="add mod">
          <ac:chgData name="Stefan, Alexandra" userId="31e1a6b8-5232-42c3-b6d4-9595b200ff55" providerId="ADAL" clId="{3D9B6A77-1F04-414F-962A-DF3A6BC70044}" dt="2024-09-12T12:59:58.166" v="1443" actId="313"/>
          <ac:spMkLst>
            <pc:docMk/>
            <pc:sldMk cId="4262662277" sldId="568"/>
            <ac:spMk id="8" creationId="{C3181B45-D3FC-4A7B-2204-E191D9A30ABF}"/>
          </ac:spMkLst>
        </pc:spChg>
        <pc:spChg chg="mod">
          <ac:chgData name="Stefan, Alexandra" userId="31e1a6b8-5232-42c3-b6d4-9595b200ff55" providerId="ADAL" clId="{3D9B6A77-1F04-414F-962A-DF3A6BC70044}" dt="2024-09-12T12:55:21.569" v="1394" actId="1038"/>
          <ac:spMkLst>
            <pc:docMk/>
            <pc:sldMk cId="4262662277" sldId="568"/>
            <ac:spMk id="9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9-12T12:55:21.569" v="1394" actId="1038"/>
          <ac:spMkLst>
            <pc:docMk/>
            <pc:sldMk cId="4262662277" sldId="568"/>
            <ac:spMk id="11" creationId="{00000000-0000-0000-0000-000000000000}"/>
          </ac:spMkLst>
        </pc:spChg>
        <pc:spChg chg="del">
          <ac:chgData name="Stefan, Alexandra" userId="31e1a6b8-5232-42c3-b6d4-9595b200ff55" providerId="ADAL" clId="{3D9B6A77-1F04-414F-962A-DF3A6BC70044}" dt="2024-09-12T12:55:48.850" v="1401" actId="478"/>
          <ac:spMkLst>
            <pc:docMk/>
            <pc:sldMk cId="4262662277" sldId="568"/>
            <ac:spMk id="16" creationId="{A56541DF-EE19-4C9C-9E67-6010D33C6536}"/>
          </ac:spMkLst>
        </pc:spChg>
        <pc:spChg chg="add del mod">
          <ac:chgData name="Stefan, Alexandra" userId="31e1a6b8-5232-42c3-b6d4-9595b200ff55" providerId="ADAL" clId="{3D9B6A77-1F04-414F-962A-DF3A6BC70044}" dt="2024-09-12T12:55:52.561" v="1402" actId="478"/>
          <ac:spMkLst>
            <pc:docMk/>
            <pc:sldMk cId="4262662277" sldId="568"/>
            <ac:spMk id="18" creationId="{C3E652C0-F15E-80C4-7E08-AC9BEBAB13A5}"/>
          </ac:spMkLst>
        </pc:spChg>
        <pc:spChg chg="add mod">
          <ac:chgData name="Stefan, Alexandra" userId="31e1a6b8-5232-42c3-b6d4-9595b200ff55" providerId="ADAL" clId="{3D9B6A77-1F04-414F-962A-DF3A6BC70044}" dt="2024-09-12T13:04:30.408" v="1589" actId="1076"/>
          <ac:spMkLst>
            <pc:docMk/>
            <pc:sldMk cId="4262662277" sldId="568"/>
            <ac:spMk id="20" creationId="{D3208009-2186-FB91-0D35-F8211567774E}"/>
          </ac:spMkLst>
        </pc:spChg>
        <pc:spChg chg="add mod">
          <ac:chgData name="Stefan, Alexandra" userId="31e1a6b8-5232-42c3-b6d4-9595b200ff55" providerId="ADAL" clId="{3D9B6A77-1F04-414F-962A-DF3A6BC70044}" dt="2024-09-12T13:04:53.772" v="1597" actId="14100"/>
          <ac:spMkLst>
            <pc:docMk/>
            <pc:sldMk cId="4262662277" sldId="568"/>
            <ac:spMk id="24" creationId="{80BBF2F6-7A63-EB6A-5AAD-E5E218C2114C}"/>
          </ac:spMkLst>
        </pc:spChg>
        <pc:graphicFrameChg chg="add mod modGraphic">
          <ac:chgData name="Stefan, Alexandra" userId="31e1a6b8-5232-42c3-b6d4-9595b200ff55" providerId="ADAL" clId="{3D9B6A77-1F04-414F-962A-DF3A6BC70044}" dt="2024-09-12T12:54:00.853" v="1368" actId="20577"/>
          <ac:graphicFrameMkLst>
            <pc:docMk/>
            <pc:sldMk cId="4262662277" sldId="568"/>
            <ac:graphicFrameMk id="3" creationId="{6592C744-E38F-2131-0657-CE020FC10F32}"/>
          </ac:graphicFrameMkLst>
        </pc:graphicFrameChg>
        <pc:graphicFrameChg chg="mod">
          <ac:chgData name="Stefan, Alexandra" userId="31e1a6b8-5232-42c3-b6d4-9595b200ff55" providerId="ADAL" clId="{3D9B6A77-1F04-414F-962A-DF3A6BC70044}" dt="2024-09-12T12:55:21.569" v="1394" actId="1038"/>
          <ac:graphicFrameMkLst>
            <pc:docMk/>
            <pc:sldMk cId="4262662277" sldId="568"/>
            <ac:graphicFrameMk id="5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9-12T12:55:21.569" v="1394" actId="1038"/>
          <ac:graphicFrameMkLst>
            <pc:docMk/>
            <pc:sldMk cId="4262662277" sldId="568"/>
            <ac:graphicFrameMk id="7" creationId="{00000000-0000-0000-0000-000000000000}"/>
          </ac:graphicFrameMkLst>
        </pc:graphicFrameChg>
        <pc:graphicFrameChg chg="mod">
          <ac:chgData name="Stefan, Alexandra" userId="31e1a6b8-5232-42c3-b6d4-9595b200ff55" providerId="ADAL" clId="{3D9B6A77-1F04-414F-962A-DF3A6BC70044}" dt="2024-09-12T12:55:21.569" v="1394" actId="1038"/>
          <ac:graphicFrameMkLst>
            <pc:docMk/>
            <pc:sldMk cId="4262662277" sldId="568"/>
            <ac:graphicFrameMk id="12" creationId="{00000000-0000-0000-0000-000000000000}"/>
          </ac:graphicFrameMkLst>
        </pc:graphicFrameChg>
        <pc:graphicFrameChg chg="del">
          <ac:chgData name="Stefan, Alexandra" userId="31e1a6b8-5232-42c3-b6d4-9595b200ff55" providerId="ADAL" clId="{3D9B6A77-1F04-414F-962A-DF3A6BC70044}" dt="2024-09-12T13:03:30.347" v="1506" actId="478"/>
          <ac:graphicFrameMkLst>
            <pc:docMk/>
            <pc:sldMk cId="4262662277" sldId="568"/>
            <ac:graphicFrameMk id="22" creationId="{9EB53FEC-ABF1-405B-B985-B1514F03D0B6}"/>
          </ac:graphicFrameMkLst>
        </pc:graphicFrameChg>
        <pc:inkChg chg="add del">
          <ac:chgData name="Stefan, Alexandra" userId="31e1a6b8-5232-42c3-b6d4-9595b200ff55" providerId="ADAL" clId="{3D9B6A77-1F04-414F-962A-DF3A6BC70044}" dt="2024-09-12T15:56:48.421" v="1887" actId="478"/>
          <ac:inkMkLst>
            <pc:docMk/>
            <pc:sldMk cId="4262662277" sldId="568"/>
            <ac:inkMk id="14" creationId="{040FA642-6148-3101-7B53-EFAFA9DABD97}"/>
          </ac:inkMkLst>
        </pc:ink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10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1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1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17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19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21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23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25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32" creationId="{00000000-0000-0000-0000-000000000000}"/>
          </ac:cxnSpMkLst>
        </pc:cxnChg>
        <pc:cxnChg chg="mod">
          <ac:chgData name="Stefan, Alexandra" userId="31e1a6b8-5232-42c3-b6d4-9595b200ff55" providerId="ADAL" clId="{3D9B6A77-1F04-414F-962A-DF3A6BC70044}" dt="2024-09-12T12:55:21.569" v="1394" actId="1038"/>
          <ac:cxnSpMkLst>
            <pc:docMk/>
            <pc:sldMk cId="4262662277" sldId="568"/>
            <ac:cxnSpMk id="34" creationId="{00000000-0000-0000-0000-000000000000}"/>
          </ac:cxnSpMkLst>
        </pc:cxnChg>
      </pc:sldChg>
      <pc:sldChg chg="addSp delSp modSp add mod">
        <pc:chgData name="Stefan, Alexandra" userId="31e1a6b8-5232-42c3-b6d4-9595b200ff55" providerId="ADAL" clId="{3D9B6A77-1F04-414F-962A-DF3A6BC70044}" dt="2024-09-12T15:56:40.854" v="1885" actId="478"/>
        <pc:sldMkLst>
          <pc:docMk/>
          <pc:sldMk cId="2504383161" sldId="569"/>
        </pc:sldMkLst>
        <pc:spChg chg="mod">
          <ac:chgData name="Stefan, Alexandra" userId="31e1a6b8-5232-42c3-b6d4-9595b200ff55" providerId="ADAL" clId="{3D9B6A77-1F04-414F-962A-DF3A6BC70044}" dt="2024-09-12T13:29:04.918" v="1759" actId="207"/>
          <ac:spMkLst>
            <pc:docMk/>
            <pc:sldMk cId="2504383161" sldId="569"/>
            <ac:spMk id="2" creationId="{00000000-0000-0000-0000-000000000000}"/>
          </ac:spMkLst>
        </pc:spChg>
        <pc:spChg chg="add mod">
          <ac:chgData name="Stefan, Alexandra" userId="31e1a6b8-5232-42c3-b6d4-9595b200ff55" providerId="ADAL" clId="{3D9B6A77-1F04-414F-962A-DF3A6BC70044}" dt="2024-09-12T13:29:29.967" v="1760" actId="1076"/>
          <ac:spMkLst>
            <pc:docMk/>
            <pc:sldMk cId="2504383161" sldId="569"/>
            <ac:spMk id="3" creationId="{32FC4B61-5C67-83B7-67E4-881A473FDD30}"/>
          </ac:spMkLst>
        </pc:spChg>
        <pc:spChg chg="add del mod">
          <ac:chgData name="Stefan, Alexandra" userId="31e1a6b8-5232-42c3-b6d4-9595b200ff55" providerId="ADAL" clId="{3D9B6A77-1F04-414F-962A-DF3A6BC70044}" dt="2024-09-12T13:07:37.408" v="1608" actId="478"/>
          <ac:spMkLst>
            <pc:docMk/>
            <pc:sldMk cId="2504383161" sldId="569"/>
            <ac:spMk id="8" creationId="{066B7FCC-B5D2-5426-B3F8-DB6BFD4A355D}"/>
          </ac:spMkLst>
        </pc:spChg>
        <pc:spChg chg="mod">
          <ac:chgData name="Stefan, Alexandra" userId="31e1a6b8-5232-42c3-b6d4-9595b200ff55" providerId="ADAL" clId="{3D9B6A77-1F04-414F-962A-DF3A6BC70044}" dt="2024-09-12T13:30:40.015" v="1819" actId="1076"/>
          <ac:spMkLst>
            <pc:docMk/>
            <pc:sldMk cId="2504383161" sldId="569"/>
            <ac:spMk id="11" creationId="{00000000-0000-0000-0000-000000000000}"/>
          </ac:spMkLst>
        </pc:spChg>
        <pc:spChg chg="add mod">
          <ac:chgData name="Stefan, Alexandra" userId="31e1a6b8-5232-42c3-b6d4-9595b200ff55" providerId="ADAL" clId="{3D9B6A77-1F04-414F-962A-DF3A6BC70044}" dt="2024-09-12T13:30:14.842" v="1818" actId="20577"/>
          <ac:spMkLst>
            <pc:docMk/>
            <pc:sldMk cId="2504383161" sldId="569"/>
            <ac:spMk id="14" creationId="{F72125A8-DD63-386E-07DF-F74B30AFF7F2}"/>
          </ac:spMkLst>
        </pc:spChg>
        <pc:spChg chg="del">
          <ac:chgData name="Stefan, Alexandra" userId="31e1a6b8-5232-42c3-b6d4-9595b200ff55" providerId="ADAL" clId="{3D9B6A77-1F04-414F-962A-DF3A6BC70044}" dt="2024-09-12T13:07:33.482" v="1607" actId="478"/>
          <ac:spMkLst>
            <pc:docMk/>
            <pc:sldMk cId="2504383161" sldId="569"/>
            <ac:spMk id="16" creationId="{A56541DF-EE19-4C9C-9E67-6010D33C6536}"/>
          </ac:spMkLst>
        </pc:spChg>
        <pc:graphicFrameChg chg="modGraphic">
          <ac:chgData name="Stefan, Alexandra" userId="31e1a6b8-5232-42c3-b6d4-9595b200ff55" providerId="ADAL" clId="{3D9B6A77-1F04-414F-962A-DF3A6BC70044}" dt="2024-09-12T13:10:35.291" v="1643" actId="20577"/>
          <ac:graphicFrameMkLst>
            <pc:docMk/>
            <pc:sldMk cId="2504383161" sldId="569"/>
            <ac:graphicFrameMk id="12" creationId="{00000000-0000-0000-0000-000000000000}"/>
          </ac:graphicFrameMkLst>
        </pc:graphicFrameChg>
        <pc:graphicFrameChg chg="mod modGraphic">
          <ac:chgData name="Stefan, Alexandra" userId="31e1a6b8-5232-42c3-b6d4-9595b200ff55" providerId="ADAL" clId="{3D9B6A77-1F04-414F-962A-DF3A6BC70044}" dt="2024-09-12T13:41:31.872" v="1880" actId="14734"/>
          <ac:graphicFrameMkLst>
            <pc:docMk/>
            <pc:sldMk cId="2504383161" sldId="569"/>
            <ac:graphicFrameMk id="22" creationId="{9EB53FEC-ABF1-405B-B985-B1514F03D0B6}"/>
          </ac:graphicFrameMkLst>
        </pc:graphicFrameChg>
        <pc:inkChg chg="add del">
          <ac:chgData name="Stefan, Alexandra" userId="31e1a6b8-5232-42c3-b6d4-9595b200ff55" providerId="ADAL" clId="{3D9B6A77-1F04-414F-962A-DF3A6BC70044}" dt="2024-09-12T15:56:40.854" v="1885" actId="478"/>
          <ac:inkMkLst>
            <pc:docMk/>
            <pc:sldMk cId="2504383161" sldId="569"/>
            <ac:inkMk id="6" creationId="{0AD96318-0A17-4438-A23F-ED86C8FC4851}"/>
          </ac:inkMkLst>
        </pc:inkChg>
        <pc:inkChg chg="add del">
          <ac:chgData name="Stefan, Alexandra" userId="31e1a6b8-5232-42c3-b6d4-9595b200ff55" providerId="ADAL" clId="{3D9B6A77-1F04-414F-962A-DF3A6BC70044}" dt="2024-09-12T15:56:38.666" v="1884" actId="478"/>
          <ac:inkMkLst>
            <pc:docMk/>
            <pc:sldMk cId="2504383161" sldId="569"/>
            <ac:inkMk id="8" creationId="{4336A185-6A3C-C88A-18DD-F458521E499F}"/>
          </ac:inkMkLst>
        </pc:inkChg>
      </pc:sldChg>
      <pc:sldChg chg="delSp modSp new mod">
        <pc:chgData name="Stefan, Alexandra" userId="31e1a6b8-5232-42c3-b6d4-9595b200ff55" providerId="ADAL" clId="{3D9B6A77-1F04-414F-962A-DF3A6BC70044}" dt="2024-09-12T13:37:53.628" v="1866" actId="20577"/>
        <pc:sldMkLst>
          <pc:docMk/>
          <pc:sldMk cId="4032270220" sldId="570"/>
        </pc:sldMkLst>
        <pc:spChg chg="mod">
          <ac:chgData name="Stefan, Alexandra" userId="31e1a6b8-5232-42c3-b6d4-9595b200ff55" providerId="ADAL" clId="{3D9B6A77-1F04-414F-962A-DF3A6BC70044}" dt="2024-09-12T13:37:53.628" v="1866" actId="20577"/>
          <ac:spMkLst>
            <pc:docMk/>
            <pc:sldMk cId="4032270220" sldId="570"/>
            <ac:spMk id="2" creationId="{ABA7A4E9-B5B6-2879-4BF8-65A1BDCC33F3}"/>
          </ac:spMkLst>
        </pc:spChg>
        <pc:spChg chg="del">
          <ac:chgData name="Stefan, Alexandra" userId="31e1a6b8-5232-42c3-b6d4-9595b200ff55" providerId="ADAL" clId="{3D9B6A77-1F04-414F-962A-DF3A6BC70044}" dt="2024-09-12T13:37:35.715" v="1821" actId="478"/>
          <ac:spMkLst>
            <pc:docMk/>
            <pc:sldMk cId="4032270220" sldId="570"/>
            <ac:spMk id="3" creationId="{4D9D764E-C29E-15E5-50C1-3547E08B811A}"/>
          </ac:spMkLst>
        </pc:spChg>
      </pc:sldChg>
      <pc:sldChg chg="add">
        <pc:chgData name="Stefan, Alexandra" userId="31e1a6b8-5232-42c3-b6d4-9595b200ff55" providerId="ADAL" clId="{3D9B6A77-1F04-414F-962A-DF3A6BC70044}" dt="2024-09-12T15:16:00.676" v="1882"/>
        <pc:sldMkLst>
          <pc:docMk/>
          <pc:sldMk cId="1196346469" sldId="571"/>
        </pc:sldMkLst>
      </pc:sldChg>
      <pc:sldMasterChg chg="modSp modSldLayout">
        <pc:chgData name="Stefan, Alexandra" userId="31e1a6b8-5232-42c3-b6d4-9595b200ff55" providerId="ADAL" clId="{3D9B6A77-1F04-414F-962A-DF3A6BC70044}" dt="2024-08-22T13:31:55.606" v="9"/>
        <pc:sldMasterMkLst>
          <pc:docMk/>
          <pc:sldMasterMk cId="0" sldId="2147483648"/>
        </pc:sldMasterMkLst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Stefan, Alexandra" userId="31e1a6b8-5232-42c3-b6d4-9595b200ff55" providerId="ADAL" clId="{3D9B6A77-1F04-414F-962A-DF3A6BC70044}" dt="2024-08-22T13:31:55.606" v="9"/>
          <ac:spMkLst>
            <pc:docMk/>
            <pc:sldMasterMk cId="0" sldId="2147483648"/>
            <ac:spMk id="6" creationId="{00000000-0000-0000-0000-000000000000}"/>
          </ac:spMkLst>
        </pc:sp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49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50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</pc:sldLayout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51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52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53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</pc:sldLayout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56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57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Stefan, Alexandra" userId="31e1a6b8-5232-42c3-b6d4-9595b200ff55" providerId="ADAL" clId="{3D9B6A77-1F04-414F-962A-DF3A6BC70044}" dt="2024-08-22T13:31:55.606" v="9"/>
          <pc:sldLayoutMkLst>
            <pc:docMk/>
            <pc:sldMasterMk cId="0" sldId="2147483648"/>
            <pc:sldLayoutMk cId="0" sldId="2147483659"/>
          </pc:sldLayoutMkLst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Stefan, Alexandra" userId="31e1a6b8-5232-42c3-b6d4-9595b200ff55" providerId="ADAL" clId="{3D9B6A77-1F04-414F-962A-DF3A6BC70044}" dt="2024-08-22T13:31:55.606" v="9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Alexandra Stefan" userId="31e1a6b8-5232-42c3-b6d4-9595b200ff55" providerId="ADAL" clId="{B3FC8A6F-9166-4113-96B3-39F8FBD51845}"/>
    <pc:docChg chg="modSld">
      <pc:chgData name="Alexandra Stefan" userId="31e1a6b8-5232-42c3-b6d4-9595b200ff55" providerId="ADAL" clId="{B3FC8A6F-9166-4113-96B3-39F8FBD51845}" dt="2025-01-16T14:47:22.937" v="112" actId="20577"/>
      <pc:docMkLst>
        <pc:docMk/>
      </pc:docMkLst>
      <pc:sldChg chg="modSp mod">
        <pc:chgData name="Alexandra Stefan" userId="31e1a6b8-5232-42c3-b6d4-9595b200ff55" providerId="ADAL" clId="{B3FC8A6F-9166-4113-96B3-39F8FBD51845}" dt="2025-01-16T14:47:22.937" v="112" actId="20577"/>
        <pc:sldMkLst>
          <pc:docMk/>
          <pc:sldMk cId="2081206387" sldId="528"/>
        </pc:sldMkLst>
        <pc:spChg chg="mod">
          <ac:chgData name="Alexandra Stefan" userId="31e1a6b8-5232-42c3-b6d4-9595b200ff55" providerId="ADAL" clId="{B3FC8A6F-9166-4113-96B3-39F8FBD51845}" dt="2025-01-16T14:42:30.897" v="22" actId="20577"/>
          <ac:spMkLst>
            <pc:docMk/>
            <pc:sldMk cId="2081206387" sldId="528"/>
            <ac:spMk id="2" creationId="{00000000-0000-0000-0000-000000000000}"/>
          </ac:spMkLst>
        </pc:spChg>
        <pc:spChg chg="mod">
          <ac:chgData name="Alexandra Stefan" userId="31e1a6b8-5232-42c3-b6d4-9595b200ff55" providerId="ADAL" clId="{B3FC8A6F-9166-4113-96B3-39F8FBD51845}" dt="2025-01-16T14:47:22.937" v="112" actId="20577"/>
          <ac:spMkLst>
            <pc:docMk/>
            <pc:sldMk cId="2081206387" sldId="528"/>
            <ac:spMk id="8" creationId="{00000000-0000-0000-0000-000000000000}"/>
          </ac:spMkLst>
        </pc:spChg>
        <pc:spChg chg="mod">
          <ac:chgData name="Alexandra Stefan" userId="31e1a6b8-5232-42c3-b6d4-9595b200ff55" providerId="ADAL" clId="{B3FC8A6F-9166-4113-96B3-39F8FBD51845}" dt="2025-01-16T14:41:52.280" v="1" actId="14100"/>
          <ac:spMkLst>
            <pc:docMk/>
            <pc:sldMk cId="2081206387" sldId="528"/>
            <ac:spMk id="9" creationId="{00000000-0000-0000-0000-000000000000}"/>
          </ac:spMkLst>
        </pc:spChg>
      </pc:sldChg>
      <pc:sldChg chg="modSp mod">
        <pc:chgData name="Alexandra Stefan" userId="31e1a6b8-5232-42c3-b6d4-9595b200ff55" providerId="ADAL" clId="{B3FC8A6F-9166-4113-96B3-39F8FBD51845}" dt="2025-01-16T14:47:03.055" v="107" actId="20577"/>
        <pc:sldMkLst>
          <pc:docMk/>
          <pc:sldMk cId="3760881611" sldId="529"/>
        </pc:sldMkLst>
        <pc:spChg chg="mod">
          <ac:chgData name="Alexandra Stefan" userId="31e1a6b8-5232-42c3-b6d4-9595b200ff55" providerId="ADAL" clId="{B3FC8A6F-9166-4113-96B3-39F8FBD51845}" dt="2025-01-16T14:47:03.055" v="107" actId="20577"/>
          <ac:spMkLst>
            <pc:docMk/>
            <pc:sldMk cId="3760881611" sldId="529"/>
            <ac:spMk id="8" creationId="{00000000-0000-0000-0000-000000000000}"/>
          </ac:spMkLst>
        </pc:spChg>
      </pc:sldChg>
      <pc:sldChg chg="modSp mod">
        <pc:chgData name="Alexandra Stefan" userId="31e1a6b8-5232-42c3-b6d4-9595b200ff55" providerId="ADAL" clId="{B3FC8A6F-9166-4113-96B3-39F8FBD51845}" dt="2025-01-16T14:45:37.307" v="103" actId="20577"/>
        <pc:sldMkLst>
          <pc:docMk/>
          <pc:sldMk cId="2789423305" sldId="560"/>
        </pc:sldMkLst>
        <pc:spChg chg="mod">
          <ac:chgData name="Alexandra Stefan" userId="31e1a6b8-5232-42c3-b6d4-9595b200ff55" providerId="ADAL" clId="{B3FC8A6F-9166-4113-96B3-39F8FBD51845}" dt="2025-01-16T14:45:37.307" v="103" actId="20577"/>
          <ac:spMkLst>
            <pc:docMk/>
            <pc:sldMk cId="2789423305" sldId="560"/>
            <ac:spMk id="3" creationId="{00000000-0000-0000-0000-000000000000}"/>
          </ac:spMkLst>
        </pc:spChg>
      </pc:sldChg>
    </pc:docChg>
  </pc:docChgLst>
  <pc:docChgLst>
    <pc:chgData name="Alexandra Stefan" userId="31e1a6b8-5232-42c3-b6d4-9595b200ff55" providerId="ADAL" clId="{F1378D32-B48D-41E8-830D-92849BB2B3FE}"/>
    <pc:docChg chg="undo custSel addSld delSld modSld sldOrd modSection">
      <pc:chgData name="Alexandra Stefan" userId="31e1a6b8-5232-42c3-b6d4-9595b200ff55" providerId="ADAL" clId="{F1378D32-B48D-41E8-830D-92849BB2B3FE}" dt="2023-09-14T17:14:11.217" v="200" actId="6549"/>
      <pc:docMkLst>
        <pc:docMk/>
      </pc:docMkLst>
      <pc:sldChg chg="modSp">
        <pc:chgData name="Alexandra Stefan" userId="31e1a6b8-5232-42c3-b6d4-9595b200ff55" providerId="ADAL" clId="{F1378D32-B48D-41E8-830D-92849BB2B3FE}" dt="2023-09-12T13:29:19.653" v="31" actId="20577"/>
        <pc:sldMkLst>
          <pc:docMk/>
          <pc:sldMk cId="408876782" sldId="419"/>
        </pc:sldMkLst>
        <pc:spChg chg="mod">
          <ac:chgData name="Alexandra Stefan" userId="31e1a6b8-5232-42c3-b6d4-9595b200ff55" providerId="ADAL" clId="{F1378D32-B48D-41E8-830D-92849BB2B3FE}" dt="2023-09-12T13:29:19.653" v="31" actId="20577"/>
          <ac:spMkLst>
            <pc:docMk/>
            <pc:sldMk cId="408876782" sldId="419"/>
            <ac:spMk id="3" creationId="{00000000-0000-0000-0000-000000000000}"/>
          </ac:spMkLst>
        </pc:spChg>
      </pc:sldChg>
      <pc:sldChg chg="modSp">
        <pc:chgData name="Alexandra Stefan" userId="31e1a6b8-5232-42c3-b6d4-9595b200ff55" providerId="ADAL" clId="{F1378D32-B48D-41E8-830D-92849BB2B3FE}" dt="2023-09-12T13:30:21.229" v="35" actId="20577"/>
        <pc:sldMkLst>
          <pc:docMk/>
          <pc:sldMk cId="1184630789" sldId="433"/>
        </pc:sldMkLst>
        <pc:spChg chg="mod">
          <ac:chgData name="Alexandra Stefan" userId="31e1a6b8-5232-42c3-b6d4-9595b200ff55" providerId="ADAL" clId="{F1378D32-B48D-41E8-830D-92849BB2B3FE}" dt="2023-09-12T13:30:21.229" v="35" actId="20577"/>
          <ac:spMkLst>
            <pc:docMk/>
            <pc:sldMk cId="1184630789" sldId="433"/>
            <ac:spMk id="3" creationId="{00000000-0000-0000-0000-000000000000}"/>
          </ac:spMkLst>
        </pc:spChg>
      </pc:sldChg>
      <pc:sldChg chg="modSp">
        <pc:chgData name="Alexandra Stefan" userId="31e1a6b8-5232-42c3-b6d4-9595b200ff55" providerId="ADAL" clId="{F1378D32-B48D-41E8-830D-92849BB2B3FE}" dt="2023-09-12T14:26:27" v="42" actId="20577"/>
        <pc:sldMkLst>
          <pc:docMk/>
          <pc:sldMk cId="246359215" sldId="496"/>
        </pc:sldMkLst>
        <pc:spChg chg="mod">
          <ac:chgData name="Alexandra Stefan" userId="31e1a6b8-5232-42c3-b6d4-9595b200ff55" providerId="ADAL" clId="{F1378D32-B48D-41E8-830D-92849BB2B3FE}" dt="2023-09-12T13:35:05.198" v="39" actId="20577"/>
          <ac:spMkLst>
            <pc:docMk/>
            <pc:sldMk cId="246359215" sldId="496"/>
            <ac:spMk id="12" creationId="{00000000-0000-0000-0000-000000000000}"/>
          </ac:spMkLst>
        </pc:spChg>
        <pc:spChg chg="mod">
          <ac:chgData name="Alexandra Stefan" userId="31e1a6b8-5232-42c3-b6d4-9595b200ff55" providerId="ADAL" clId="{F1378D32-B48D-41E8-830D-92849BB2B3FE}" dt="2023-09-12T14:26:27" v="42" actId="20577"/>
          <ac:spMkLst>
            <pc:docMk/>
            <pc:sldMk cId="246359215" sldId="496"/>
            <ac:spMk id="14" creationId="{00000000-0000-0000-0000-000000000000}"/>
          </ac:spMkLst>
        </pc:spChg>
      </pc:sldChg>
      <pc:sldChg chg="modSp">
        <pc:chgData name="Alexandra Stefan" userId="31e1a6b8-5232-42c3-b6d4-9595b200ff55" providerId="ADAL" clId="{F1378D32-B48D-41E8-830D-92849BB2B3FE}" dt="2023-09-14T15:34:08.811" v="64" actId="6549"/>
        <pc:sldMkLst>
          <pc:docMk/>
          <pc:sldMk cId="246359215" sldId="497"/>
        </pc:sldMkLst>
        <pc:spChg chg="mod">
          <ac:chgData name="Alexandra Stefan" userId="31e1a6b8-5232-42c3-b6d4-9595b200ff55" providerId="ADAL" clId="{F1378D32-B48D-41E8-830D-92849BB2B3FE}" dt="2023-09-14T15:34:08.811" v="64" actId="6549"/>
          <ac:spMkLst>
            <pc:docMk/>
            <pc:sldMk cId="246359215" sldId="497"/>
            <ac:spMk id="25" creationId="{00000000-0000-0000-0000-000000000000}"/>
          </ac:spMkLst>
        </pc:spChg>
      </pc:sldChg>
      <pc:sldChg chg="delSp">
        <pc:chgData name="Alexandra Stefan" userId="31e1a6b8-5232-42c3-b6d4-9595b200ff55" providerId="ADAL" clId="{F1378D32-B48D-41E8-830D-92849BB2B3FE}" dt="2023-09-12T13:35:43.036" v="40" actId="478"/>
        <pc:sldMkLst>
          <pc:docMk/>
          <pc:sldMk cId="2081206387" sldId="528"/>
        </pc:sldMkLst>
        <pc:inkChg chg="del">
          <ac:chgData name="Alexandra Stefan" userId="31e1a6b8-5232-42c3-b6d4-9595b200ff55" providerId="ADAL" clId="{F1378D32-B48D-41E8-830D-92849BB2B3FE}" dt="2023-09-12T13:35:43.036" v="40" actId="478"/>
          <ac:inkMkLst>
            <pc:docMk/>
            <pc:sldMk cId="2081206387" sldId="528"/>
            <ac:inkMk id="10" creationId="{32635C10-F237-4B71-AF8E-7C52D8D4178D}"/>
          </ac:inkMkLst>
        </pc:inkChg>
      </pc:sldChg>
      <pc:sldChg chg="modSp">
        <pc:chgData name="Alexandra Stefan" userId="31e1a6b8-5232-42c3-b6d4-9595b200ff55" providerId="ADAL" clId="{F1378D32-B48D-41E8-830D-92849BB2B3FE}" dt="2023-09-14T17:14:11.217" v="200" actId="6549"/>
        <pc:sldMkLst>
          <pc:docMk/>
          <pc:sldMk cId="3760881611" sldId="529"/>
        </pc:sldMkLst>
        <pc:spChg chg="mod">
          <ac:chgData name="Alexandra Stefan" userId="31e1a6b8-5232-42c3-b6d4-9595b200ff55" providerId="ADAL" clId="{F1378D32-B48D-41E8-830D-92849BB2B3FE}" dt="2023-09-14T17:14:11.217" v="200" actId="6549"/>
          <ac:spMkLst>
            <pc:docMk/>
            <pc:sldMk cId="3760881611" sldId="529"/>
            <ac:spMk id="8" creationId="{00000000-0000-0000-0000-000000000000}"/>
          </ac:spMkLst>
        </pc:spChg>
      </pc:sldChg>
      <pc:sldChg chg="modSp">
        <pc:chgData name="Alexandra Stefan" userId="31e1a6b8-5232-42c3-b6d4-9595b200ff55" providerId="ADAL" clId="{F1378D32-B48D-41E8-830D-92849BB2B3FE}" dt="2023-09-12T13:34:37.831" v="37" actId="20577"/>
        <pc:sldMkLst>
          <pc:docMk/>
          <pc:sldMk cId="1666590154" sldId="551"/>
        </pc:sldMkLst>
        <pc:spChg chg="mod">
          <ac:chgData name="Alexandra Stefan" userId="31e1a6b8-5232-42c3-b6d4-9595b200ff55" providerId="ADAL" clId="{F1378D32-B48D-41E8-830D-92849BB2B3FE}" dt="2023-09-12T13:34:37.831" v="37" actId="20577"/>
          <ac:spMkLst>
            <pc:docMk/>
            <pc:sldMk cId="1666590154" sldId="551"/>
            <ac:spMk id="14" creationId="{00000000-0000-0000-0000-000000000000}"/>
          </ac:spMkLst>
        </pc:spChg>
      </pc:sldChg>
      <pc:sldChg chg="modSp">
        <pc:chgData name="Alexandra Stefan" userId="31e1a6b8-5232-42c3-b6d4-9595b200ff55" providerId="ADAL" clId="{F1378D32-B48D-41E8-830D-92849BB2B3FE}" dt="2023-09-12T20:38:01.068" v="44" actId="20577"/>
        <pc:sldMkLst>
          <pc:docMk/>
          <pc:sldMk cId="1161829496" sldId="552"/>
        </pc:sldMkLst>
        <pc:graphicFrameChg chg="modGraphic">
          <ac:chgData name="Alexandra Stefan" userId="31e1a6b8-5232-42c3-b6d4-9595b200ff55" providerId="ADAL" clId="{F1378D32-B48D-41E8-830D-92849BB2B3FE}" dt="2023-09-12T20:38:01.068" v="44" actId="20577"/>
          <ac:graphicFrameMkLst>
            <pc:docMk/>
            <pc:sldMk cId="1161829496" sldId="552"/>
            <ac:graphicFrameMk id="6" creationId="{00000000-0000-0000-0000-000000000000}"/>
          </ac:graphicFrameMkLst>
        </pc:graphicFrameChg>
      </pc:sldChg>
      <pc:sldChg chg="add del ord">
        <pc:chgData name="Alexandra Stefan" userId="31e1a6b8-5232-42c3-b6d4-9595b200ff55" providerId="ADAL" clId="{F1378D32-B48D-41E8-830D-92849BB2B3FE}" dt="2023-09-14T15:35:03.831" v="67" actId="2696"/>
        <pc:sldMkLst>
          <pc:docMk/>
          <pc:sldMk cId="125678927" sldId="561"/>
        </pc:sldMkLst>
      </pc:sldChg>
      <pc:sldChg chg="addSp delSp modSp add">
        <pc:chgData name="Alexandra Stefan" userId="31e1a6b8-5232-42c3-b6d4-9595b200ff55" providerId="ADAL" clId="{F1378D32-B48D-41E8-830D-92849BB2B3FE}" dt="2023-09-14T15:39:45.569" v="198" actId="1076"/>
        <pc:sldMkLst>
          <pc:docMk/>
          <pc:sldMk cId="3044872009" sldId="561"/>
        </pc:sldMkLst>
        <pc:spChg chg="del">
          <ac:chgData name="Alexandra Stefan" userId="31e1a6b8-5232-42c3-b6d4-9595b200ff55" providerId="ADAL" clId="{F1378D32-B48D-41E8-830D-92849BB2B3FE}" dt="2023-09-14T15:35:37.129" v="69" actId="478"/>
          <ac:spMkLst>
            <pc:docMk/>
            <pc:sldMk cId="3044872009" sldId="561"/>
            <ac:spMk id="3" creationId="{00000000-0000-0000-0000-000000000000}"/>
          </ac:spMkLst>
        </pc:spChg>
        <pc:spChg chg="del">
          <ac:chgData name="Alexandra Stefan" userId="31e1a6b8-5232-42c3-b6d4-9595b200ff55" providerId="ADAL" clId="{F1378D32-B48D-41E8-830D-92849BB2B3FE}" dt="2023-09-14T15:36:04.320" v="72" actId="478"/>
          <ac:spMkLst>
            <pc:docMk/>
            <pc:sldMk cId="3044872009" sldId="561"/>
            <ac:spMk id="6" creationId="{00000000-0000-0000-0000-000000000000}"/>
          </ac:spMkLst>
        </pc:spChg>
        <pc:spChg chg="del">
          <ac:chgData name="Alexandra Stefan" userId="31e1a6b8-5232-42c3-b6d4-9595b200ff55" providerId="ADAL" clId="{F1378D32-B48D-41E8-830D-92849BB2B3FE}" dt="2023-09-14T15:36:04.320" v="72" actId="478"/>
          <ac:spMkLst>
            <pc:docMk/>
            <pc:sldMk cId="3044872009" sldId="561"/>
            <ac:spMk id="8" creationId="{00000000-0000-0000-0000-000000000000}"/>
          </ac:spMkLst>
        </pc:spChg>
        <pc:spChg chg="mod">
          <ac:chgData name="Alexandra Stefan" userId="31e1a6b8-5232-42c3-b6d4-9595b200ff55" providerId="ADAL" clId="{F1378D32-B48D-41E8-830D-92849BB2B3FE}" dt="2023-09-14T15:36:42.522" v="74" actId="1076"/>
          <ac:spMkLst>
            <pc:docMk/>
            <pc:sldMk cId="3044872009" sldId="561"/>
            <ac:spMk id="9" creationId="{00000000-0000-0000-0000-000000000000}"/>
          </ac:spMkLst>
        </pc:spChg>
        <pc:spChg chg="mod">
          <ac:chgData name="Alexandra Stefan" userId="31e1a6b8-5232-42c3-b6d4-9595b200ff55" providerId="ADAL" clId="{F1378D32-B48D-41E8-830D-92849BB2B3FE}" dt="2023-09-14T15:36:42.522" v="74" actId="1076"/>
          <ac:spMkLst>
            <pc:docMk/>
            <pc:sldMk cId="3044872009" sldId="561"/>
            <ac:spMk id="11" creationId="{00000000-0000-0000-0000-000000000000}"/>
          </ac:spMkLst>
        </pc:spChg>
        <pc:spChg chg="add mod">
          <ac:chgData name="Alexandra Stefan" userId="31e1a6b8-5232-42c3-b6d4-9595b200ff55" providerId="ADAL" clId="{F1378D32-B48D-41E8-830D-92849BB2B3FE}" dt="2023-09-14T15:38:24.488" v="165" actId="14100"/>
          <ac:spMkLst>
            <pc:docMk/>
            <pc:sldMk cId="3044872009" sldId="561"/>
            <ac:spMk id="16" creationId="{A56541DF-EE19-4C9C-9E67-6010D33C6536}"/>
          </ac:spMkLst>
        </pc:spChg>
        <pc:graphicFrameChg chg="mod">
          <ac:chgData name="Alexandra Stefan" userId="31e1a6b8-5232-42c3-b6d4-9595b200ff55" providerId="ADAL" clId="{F1378D32-B48D-41E8-830D-92849BB2B3FE}" dt="2023-09-14T15:36:42.522" v="74" actId="1076"/>
          <ac:graphicFrameMkLst>
            <pc:docMk/>
            <pc:sldMk cId="3044872009" sldId="561"/>
            <ac:graphicFrameMk id="5" creationId="{00000000-0000-0000-0000-000000000000}"/>
          </ac:graphicFrameMkLst>
        </pc:graphicFrameChg>
        <pc:graphicFrameChg chg="mod">
          <ac:chgData name="Alexandra Stefan" userId="31e1a6b8-5232-42c3-b6d4-9595b200ff55" providerId="ADAL" clId="{F1378D32-B48D-41E8-830D-92849BB2B3FE}" dt="2023-09-14T15:36:42.522" v="74" actId="1076"/>
          <ac:graphicFrameMkLst>
            <pc:docMk/>
            <pc:sldMk cId="3044872009" sldId="561"/>
            <ac:graphicFrameMk id="7" creationId="{00000000-0000-0000-0000-000000000000}"/>
          </ac:graphicFrameMkLst>
        </pc:graphicFrameChg>
        <pc:graphicFrameChg chg="mod">
          <ac:chgData name="Alexandra Stefan" userId="31e1a6b8-5232-42c3-b6d4-9595b200ff55" providerId="ADAL" clId="{F1378D32-B48D-41E8-830D-92849BB2B3FE}" dt="2023-09-14T15:36:42.522" v="74" actId="1076"/>
          <ac:graphicFrameMkLst>
            <pc:docMk/>
            <pc:sldMk cId="3044872009" sldId="561"/>
            <ac:graphicFrameMk id="12" creationId="{00000000-0000-0000-0000-000000000000}"/>
          </ac:graphicFrameMkLst>
        </pc:graphicFrameChg>
        <pc:graphicFrameChg chg="del">
          <ac:chgData name="Alexandra Stefan" userId="31e1a6b8-5232-42c3-b6d4-9595b200ff55" providerId="ADAL" clId="{F1378D32-B48D-41E8-830D-92849BB2B3FE}" dt="2023-09-14T15:36:04.320" v="72" actId="478"/>
          <ac:graphicFrameMkLst>
            <pc:docMk/>
            <pc:sldMk cId="3044872009" sldId="561"/>
            <ac:graphicFrameMk id="18" creationId="{00000000-0000-0000-0000-000000000000}"/>
          </ac:graphicFrameMkLst>
        </pc:graphicFrameChg>
        <pc:graphicFrameChg chg="del">
          <ac:chgData name="Alexandra Stefan" userId="31e1a6b8-5232-42c3-b6d4-9595b200ff55" providerId="ADAL" clId="{F1378D32-B48D-41E8-830D-92849BB2B3FE}" dt="2023-09-14T15:36:04.320" v="72" actId="478"/>
          <ac:graphicFrameMkLst>
            <pc:docMk/>
            <pc:sldMk cId="3044872009" sldId="561"/>
            <ac:graphicFrameMk id="20" creationId="{00000000-0000-0000-0000-000000000000}"/>
          </ac:graphicFrameMkLst>
        </pc:graphicFrameChg>
        <pc:graphicFrameChg chg="add mod modGraphic">
          <ac:chgData name="Alexandra Stefan" userId="31e1a6b8-5232-42c3-b6d4-9595b200ff55" providerId="ADAL" clId="{F1378D32-B48D-41E8-830D-92849BB2B3FE}" dt="2023-09-14T15:39:45.569" v="198" actId="1076"/>
          <ac:graphicFrameMkLst>
            <pc:docMk/>
            <pc:sldMk cId="3044872009" sldId="561"/>
            <ac:graphicFrameMk id="22" creationId="{9EB53FEC-ABF1-405B-B985-B1514F03D0B6}"/>
          </ac:graphicFrameMkLst>
        </pc:graphicFrame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10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13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15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17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19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21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23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25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32" creationId="{00000000-0000-0000-0000-000000000000}"/>
          </ac:cxnSpMkLst>
        </pc:cxnChg>
        <pc:cxnChg chg="mod">
          <ac:chgData name="Alexandra Stefan" userId="31e1a6b8-5232-42c3-b6d4-9595b200ff55" providerId="ADAL" clId="{F1378D32-B48D-41E8-830D-92849BB2B3FE}" dt="2023-09-14T15:36:42.522" v="74" actId="1076"/>
          <ac:cxnSpMkLst>
            <pc:docMk/>
            <pc:sldMk cId="3044872009" sldId="561"/>
            <ac:cxnSpMk id="34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5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B09B7EC3-104C-4E37-9DE3-07E13AD7BF6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EBFEB1B5-662E-4FA0-B471-7D220BF2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1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12T15:15:49.6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1165 13182 313 0,'0'0'404'0,"0"0"-392"16,0 0 127-16,0 0 83 16,0 0-150-16,0 0-18 15,0 0 14-15,-18-20-2 16,13 20-20-16,-1 0-19 16,-3 0-8-16,-9 0-10 15,-2 0-9-15,-12 0 0 16,-3 16 0-16,-5 2 0 0,-7 7 2 15,3 1-1 1,-1-2-1-16,5 2 13 16,11-2 0-16,6 4-8 15,6-6-4-15,8 0-1 0,2-2 0 16,-2 0-1-16,3 0 1 16,-3 2 1-16,2 2-1 15,0 6 0-15,-1-2 5 16,1 2-5-16,3-6 7 15,1-2-3-15,3-4-4 16,0 0 0-16,3 3 6 16,18-2-1-16,11 2 13 0,3-1 5 15,10 0-10 1,7-2 1-16,3-8 1 0,9 2 1 16,-1-6-5-16,4-4-7 15,0 0 1-15,-5-2-3 16,-1 0 0-16,-6 0-1 15,-6 0-2-15,0 4 2 16,-2-4-1-16,-5 0 0 16,5 0 0-16,0 0 2 15,1 0-2-15,4 0 0 16,0 0 1-16,-2-4-1 16,2-4 0-16,-1-2-1 15,0 2 0-15,1-6 2 16,-1 2-2-16,0-4 1 15,-2-2-2-15,-5 0 0 0,-1 0 1 16,-3 0 0 0,-5 0-2-16,-3 0 3 0,-1 1 0 15,-9-3-1-15,-1 0-3 16,-8-3 3-16,-5-4 1 16,-3-3-1-16,-5-8-3 15,0 0 1-15,-9-2-5 16,-14 2 6-16,-8 4 1 15,-6 8 1-15,-10 5-1 16,-4 6-2-16,-12 5 3 16,-3-1 1-16,-6 5 3 15,-8-2-1-15,0 2 6 16,-2 1-6-16,-1 2 1 16,5-2 2-16,9 2 5 15,2 1-6-15,5 0-3 0,4 0-1 16,0 2-1-16,4 0 0 15,1 0-3-15,4 0 1 16,5 13-31-16,-4 9-43 16,9 2-126-16,3-2-1072 15</inkml:trace>
  <inkml:trace contextRef="#ctx0" brushRef="#br0" timeOffset="1648.15">1982 14069 291 0,'0'0'102'15,"0"0"166"-15,0 0-111 16,0 0-101-16,0 0-45 15,0 0-6-15,-21-8 5 16,13 4 10-16,2 4 45 16,-1-5 11-16,1 1 25 15,-4-1-5-15,1-1-26 16,1 2-25-16,-3 0-18 0,-3-4 7 16,-1-1-14-1,-10-1-4-15,-8 5-14 0,-10-2 0 16,-5 6-2-16,-10-4 9 15,-3 5 22-15,3 0-10 16,-2 0 3-16,6 0 0 16,8 0-10-16,1 6 0 15,5-2-5-15,2 0 0 16,-3 2-5-16,-2 5-2 16,-4 3 1-16,-2 0-1 15,-3 4 0-15,6-6 3 16,1 4 1-16,1-4-3 15,4 2 1-15,-5 0 0 0,7-2 0 16,3 0-1 0,4 0 0-16,-3 4 0 0,1 4-3 15,-6-2 1-15,2 2 0 16,1-2 0-16,5 0-1 16,4 0 3-16,4-2-3 15,6 0 1-15,5 0 1 16,4-2-2-16,4 0 0 15,4 0-3-15,0 7 3 16,0 5-1-16,10 2 1 16,19 8 1-16,10-4 11 15,12 0-5-15,11-4 2 16,14-4-3-16,10-12-3 16,9 0 1-16,3-10-4 0,0-2 1 15,-7 0-1-15,-2 0 0 16,-2 0 0-16,-3-14 0 15,1-2-1-15,-6-4 1 16,-4-2-2-16,-6-4-3 16,0 0 5-16,-4-6-1 15,-1-3 1-15,-3-1-1 16,-3-4 1-16,-6-6-2 16,-6 2-2-16,-9-10-5 15,-8 0-4-15,-10 2 2 16,-11 2-1-16,-8 3 10 15,0 14-2-15,-29-2-5 16,-18 5 6-16,-11 10-3 16,-13 8 3-16,-7 10 0 0,0 2-35 15,0 0-141-15,9 8-976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886" y="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26" tIns="44564" rIns="89126" bIns="445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57" y="4459838"/>
            <a:ext cx="5681363" cy="4223882"/>
          </a:xfrm>
          <a:prstGeom prst="rect">
            <a:avLst/>
          </a:prstGeom>
        </p:spPr>
        <p:txBody>
          <a:bodyPr vert="horz" lIns="89126" tIns="44564" rIns="89126" bIns="4456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12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86" y="891812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51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Search for Raul, and for Paul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25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tracing and showing work (the</a:t>
            </a:r>
            <a:r>
              <a:rPr lang="en-US" baseline="0" dirty="0"/>
              <a:t> value of the data</a:t>
            </a:r>
            <a:r>
              <a:rPr lang="en-US" dirty="0"/>
              <a:t>) for program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8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1?, 10?, 25?, 50?, 75?, 90?, 100?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018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1?, 10?, 25?, 50?, 75?, 90?, 100?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01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12169-085C-4936-A103-72D0A03CC2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44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5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extra space for A,</a:t>
            </a:r>
            <a:r>
              <a:rPr lang="en-US" baseline="0" dirty="0"/>
              <a:t> the array of indices.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2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extra space for A,</a:t>
            </a:r>
            <a:r>
              <a:rPr lang="en-US" baseline="0" dirty="0"/>
              <a:t> the array of indices.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86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extra space for A,</a:t>
            </a:r>
            <a:r>
              <a:rPr lang="en-US" baseline="0" dirty="0"/>
              <a:t> the array of indices.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63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extra space for A,</a:t>
            </a:r>
            <a:r>
              <a:rPr lang="en-US" baseline="0" dirty="0"/>
              <a:t> the array of indices.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43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extra space for A,</a:t>
            </a:r>
            <a:r>
              <a:rPr lang="en-US" baseline="0" dirty="0"/>
              <a:t> the array of indices.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34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extra space for A,</a:t>
            </a:r>
            <a:r>
              <a:rPr lang="en-US" baseline="0" dirty="0"/>
              <a:t> the array of indices.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3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chand_john_what_s_the_fastest_way_to_alphabetize_your_bookshel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Q1JdRUh1_98" TargetMode="External"/><Relationship Id="rId5" Type="http://schemas.openxmlformats.org/officeDocument/2006/relationships/hyperlink" Target="http://interactivepython.org/runestone/static/pythonds/SortSearch/TheInsertionSort.html" TargetMode="External"/><Relationship Id="rId4" Type="http://schemas.openxmlformats.org/officeDocument/2006/relationships/hyperlink" Target="https://en.wikipedia.org/wiki/Insertion_sor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computing/computer-science/algorithms/insertion-sort/a/insertion-sor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sfca.edu/~galles/visualization/Search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838200"/>
            <a:ext cx="6400800" cy="3124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Sorting Algorithms Properties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Insertion Sort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Binary Search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711755" y="4191003"/>
            <a:ext cx="468596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3318 – Algorithms and Data Structures</a:t>
            </a:r>
          </a:p>
          <a:p>
            <a:pPr algn="ctr" eaLnBrk="1" hangingPunct="1"/>
            <a:r>
              <a:rPr lang="en-US" dirty="0"/>
              <a:t>Alexandra Stefan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University of Texas at Arlington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sz="1400"/>
              <a:t>  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1BA8-E27E-43D8-905F-0CDFC4DE5F63}" type="datetime1">
              <a:rPr lang="en-US" smtClean="0"/>
              <a:t>1/16/2025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438400"/>
            <a:ext cx="8229600" cy="1143000"/>
          </a:xfrm>
        </p:spPr>
        <p:txBody>
          <a:bodyPr/>
          <a:lstStyle/>
          <a:p>
            <a:r>
              <a:rPr lang="en-US" dirty="0"/>
              <a:t>Insertion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37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Insertion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273423"/>
              </p:ext>
            </p:extLst>
          </p:nvPr>
        </p:nvGraphicFramePr>
        <p:xfrm>
          <a:off x="1905000" y="2697480"/>
          <a:ext cx="91440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original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503362"/>
              </p:ext>
            </p:extLst>
          </p:nvPr>
        </p:nvGraphicFramePr>
        <p:xfrm>
          <a:off x="3124206" y="2697480"/>
          <a:ext cx="335279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0" y="2118016"/>
            <a:ext cx="3543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Each row shows the array after one iteration of the outer loop (after step j</a:t>
            </a:r>
            <a:r>
              <a:rPr lang="en-US" sz="1600" dirty="0"/>
              <a:t>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600" y="856129"/>
            <a:ext cx="6629400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Process the array from left to right.</a:t>
            </a:r>
          </a:p>
          <a:p>
            <a:r>
              <a:rPr lang="en-US" sz="2000" dirty="0"/>
              <a:t>Step j (outer loop): </a:t>
            </a:r>
          </a:p>
          <a:p>
            <a:pPr lvl="1"/>
            <a:r>
              <a:rPr lang="en-US" dirty="0"/>
              <a:t>- elements A[0],A[1],…A[j-1] are already sorted</a:t>
            </a:r>
          </a:p>
          <a:p>
            <a:pPr lvl="1"/>
            <a:r>
              <a:rPr lang="en-US" dirty="0"/>
              <a:t>- insert element A[j] in it’s place among A[0],..A[j-1] (inner loop)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15100" y="2926685"/>
            <a:ext cx="4152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Elements in shaded cells are sorted, but they have only items that were originally in the shaded cells. They are not in final position (e.g. see the 8 move all the way to the right).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43692" y="5319714"/>
            <a:ext cx="9124308" cy="12192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See </a:t>
            </a:r>
            <a:r>
              <a:rPr lang="en-US" sz="1800" dirty="0" err="1">
                <a:hlinkClick r:id="rId3"/>
              </a:rPr>
              <a:t>TedEd</a:t>
            </a:r>
            <a:r>
              <a:rPr lang="en-US" sz="1800" dirty="0">
                <a:hlinkClick r:id="rId3"/>
              </a:rPr>
              <a:t> video</a:t>
            </a:r>
            <a:endParaRPr lang="en-US" sz="1800" dirty="0"/>
          </a:p>
          <a:p>
            <a:r>
              <a:rPr lang="en-US" sz="1700" dirty="0"/>
              <a:t>Wikipedia (see  “A graphical example of insertion sort”): </a:t>
            </a:r>
            <a:r>
              <a:rPr lang="en-US" sz="1300" dirty="0">
                <a:hlinkClick r:id="rId4"/>
              </a:rPr>
              <a:t>https://en.wikipedia.org/wiki/Insertion_sort</a:t>
            </a:r>
            <a:endParaRPr lang="en-US" sz="1700" dirty="0"/>
          </a:p>
          <a:p>
            <a:r>
              <a:rPr lang="en-US" sz="1700" dirty="0"/>
              <a:t>Brief and nice resource: </a:t>
            </a:r>
            <a:r>
              <a:rPr lang="en-US" sz="1500" dirty="0">
                <a:hlinkClick r:id="rId5"/>
              </a:rPr>
              <a:t> </a:t>
            </a:r>
            <a:r>
              <a:rPr lang="en-US" sz="1300" dirty="0">
                <a:hlinkClick r:id="rId5"/>
              </a:rPr>
              <a:t>http://interactivepython.org/runestone/static/pythonds/SortSearch/TheInsertionSort.html</a:t>
            </a:r>
            <a:endParaRPr lang="en-US" sz="1200" dirty="0"/>
          </a:p>
          <a:p>
            <a:r>
              <a:rPr lang="en-US" sz="1700" dirty="0"/>
              <a:t>Animation for version that swaps elements: </a:t>
            </a:r>
            <a:r>
              <a:rPr lang="en-US" sz="1300" dirty="0">
                <a:latin typeface="-apple-system"/>
                <a:hlinkClick r:id="rId6" tooltip="https://youtu.be/q1jdruh1_98"/>
              </a:rPr>
              <a:t>https://youtu.be/Q1JdRUh1_98</a:t>
            </a:r>
            <a:r>
              <a:rPr lang="en-US" sz="1300" dirty="0">
                <a:latin typeface="-apple-system"/>
              </a:rPr>
              <a:t> (sent by Aryan)</a:t>
            </a:r>
            <a:endParaRPr lang="en-US" sz="1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46359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98" y="76200"/>
            <a:ext cx="5267305" cy="609600"/>
          </a:xfrm>
        </p:spPr>
        <p:txBody>
          <a:bodyPr>
            <a:noAutofit/>
          </a:bodyPr>
          <a:lstStyle/>
          <a:p>
            <a:r>
              <a:rPr lang="en-US" sz="3600" dirty="0"/>
              <a:t>Insertion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91548"/>
              </p:ext>
            </p:extLst>
          </p:nvPr>
        </p:nvGraphicFramePr>
        <p:xfrm>
          <a:off x="7165080" y="2730053"/>
          <a:ext cx="3472935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1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   </a:t>
                      </a:r>
                    </a:p>
                    <a:p>
                      <a:r>
                        <a:rPr lang="en-US" dirty="0"/>
                        <a:t>   j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baseline="0" dirty="0"/>
                        <a:t>Inner loop time complexity:</a:t>
                      </a:r>
                    </a:p>
                    <a:p>
                      <a:r>
                        <a:rPr lang="en-US" baseline="0" dirty="0"/>
                        <a:t>Best :       </a:t>
                      </a:r>
                      <a:r>
                        <a:rPr lang="en-US" dirty="0"/>
                        <a:t>Worst:    Average: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      1                j   </a:t>
                      </a:r>
                      <a:r>
                        <a:rPr lang="en-US" dirty="0"/>
                        <a:t>           j/2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(N-2)/2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(N-1)/2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Θ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Θ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</a:rPr>
                        <a:t>(N)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Θ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</a:rPr>
                        <a:t>(N</a:t>
                      </a:r>
                      <a:r>
                        <a:rPr lang="en-US" sz="1800" b="0" baseline="30000" dirty="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Θ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</a:rPr>
                        <a:t>(N</a:t>
                      </a:r>
                      <a:r>
                        <a:rPr lang="en-US" sz="1800" b="0" baseline="30000" dirty="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908197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19803" y="5903896"/>
            <a:ext cx="381702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Repetition of while-k</a:t>
            </a:r>
          </a:p>
          <a:p>
            <a:r>
              <a:rPr lang="en-US" b="1" dirty="0">
                <a:solidFill>
                  <a:srgbClr val="FF0000"/>
                </a:solidFill>
              </a:rPr>
              <a:t>At most:  j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sz="1600" dirty="0">
                <a:solidFill>
                  <a:srgbClr val="FF0000"/>
                </a:solidFill>
              </a:rPr>
              <a:t>Includes end loop check)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At least:  1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sz="1600" dirty="0">
                <a:solidFill>
                  <a:srgbClr val="FF0000"/>
                </a:solidFill>
              </a:rPr>
              <a:t>Evaluate:(k&gt;0 and A[k]&gt;key) 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0" y="685803"/>
            <a:ext cx="5219114" cy="4359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A[],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insert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(A[j]) in the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sorted sequence A[0…j-1]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(A[k]&gt;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761204"/>
              </p:ext>
            </p:extLst>
          </p:nvPr>
        </p:nvGraphicFramePr>
        <p:xfrm>
          <a:off x="7178935" y="57975"/>
          <a:ext cx="335279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59968" y="5103674"/>
            <a:ext cx="4041080" cy="175432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‘Data move’ is an assignment</a:t>
            </a:r>
            <a:r>
              <a:rPr lang="en-US" dirty="0"/>
              <a:t>. </a:t>
            </a:r>
          </a:p>
          <a:p>
            <a:r>
              <a:rPr lang="en-US" dirty="0"/>
              <a:t>(matters if deep copy or pointer is used)</a:t>
            </a:r>
          </a:p>
          <a:p>
            <a:r>
              <a:rPr lang="en-US" dirty="0">
                <a:solidFill>
                  <a:srgbClr val="FF0000"/>
                </a:solidFill>
              </a:rPr>
              <a:t>Each red number:   2 moves. </a:t>
            </a:r>
          </a:p>
          <a:p>
            <a:r>
              <a:rPr lang="en-US" dirty="0">
                <a:solidFill>
                  <a:srgbClr val="FF0000"/>
                </a:solidFill>
              </a:rPr>
              <a:t>Each blue number: 1 move.</a:t>
            </a:r>
          </a:p>
          <a:p>
            <a:r>
              <a:rPr lang="en-US" dirty="0">
                <a:solidFill>
                  <a:srgbClr val="FF0000"/>
                </a:solidFill>
              </a:rPr>
              <a:t>Best: </a:t>
            </a:r>
            <a:r>
              <a:rPr lang="el-GR" dirty="0">
                <a:solidFill>
                  <a:srgbClr val="FF0000"/>
                </a:solidFill>
              </a:rPr>
              <a:t>Θ</a:t>
            </a:r>
            <a:r>
              <a:rPr lang="en-US" dirty="0">
                <a:solidFill>
                  <a:srgbClr val="FF0000"/>
                </a:solidFill>
              </a:rPr>
              <a:t>(N)</a:t>
            </a:r>
          </a:p>
          <a:p>
            <a:r>
              <a:rPr lang="en-US" dirty="0">
                <a:solidFill>
                  <a:srgbClr val="FF0000"/>
                </a:solidFill>
              </a:rPr>
              <a:t>Worst:  </a:t>
            </a:r>
            <a:r>
              <a:rPr lang="el-GR" dirty="0">
                <a:solidFill>
                  <a:srgbClr val="FF0000"/>
                </a:solidFill>
              </a:rPr>
              <a:t>Θ</a:t>
            </a:r>
            <a:r>
              <a:rPr lang="en-US" dirty="0">
                <a:solidFill>
                  <a:srgbClr val="FF0000"/>
                </a:solidFill>
              </a:rPr>
              <a:t>(N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        Average:  </a:t>
            </a:r>
            <a:r>
              <a:rPr lang="el-GR" dirty="0">
                <a:solidFill>
                  <a:srgbClr val="FF0000"/>
                </a:solidFill>
              </a:rPr>
              <a:t>Θ</a:t>
            </a:r>
            <a:r>
              <a:rPr lang="en-US" dirty="0">
                <a:solidFill>
                  <a:srgbClr val="FF0000"/>
                </a:solidFill>
              </a:rPr>
              <a:t>(N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6590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347" y="883824"/>
            <a:ext cx="4436263" cy="400050"/>
          </a:xfrm>
        </p:spPr>
        <p:txBody>
          <a:bodyPr>
            <a:noAutofit/>
          </a:bodyPr>
          <a:lstStyle/>
          <a:p>
            <a:r>
              <a:rPr lang="en-US" sz="2400" dirty="0"/>
              <a:t>Insertion Sort Time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9607" y="5479342"/>
            <a:ext cx="4506003" cy="1131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dirty="0"/>
              <a:t>‘Total’ instructions in worst case:  </a:t>
            </a:r>
          </a:p>
          <a:p>
            <a:r>
              <a:rPr lang="en-US" sz="1350" dirty="0"/>
              <a:t>           (N-1) + (N-2) + … 2 + 1 = </a:t>
            </a:r>
          </a:p>
          <a:p>
            <a:r>
              <a:rPr lang="en-US" sz="1350" dirty="0"/>
              <a:t>        = [N * (N-1)]/2 -&gt; </a:t>
            </a:r>
            <a:r>
              <a:rPr lang="el-GR" sz="1350" b="1" dirty="0">
                <a:solidFill>
                  <a:srgbClr val="C00000"/>
                </a:solidFill>
              </a:rPr>
              <a:t>Θ</a:t>
            </a:r>
            <a:r>
              <a:rPr lang="en-US" sz="1350" b="1" dirty="0">
                <a:solidFill>
                  <a:srgbClr val="C00000"/>
                </a:solidFill>
              </a:rPr>
              <a:t>(</a:t>
            </a:r>
            <a:r>
              <a:rPr lang="en-US" sz="1350" dirty="0">
                <a:solidFill>
                  <a:srgbClr val="C00000"/>
                </a:solidFill>
              </a:rPr>
              <a:t>N</a:t>
            </a:r>
            <a:r>
              <a:rPr lang="en-US" sz="1350" baseline="30000" dirty="0">
                <a:solidFill>
                  <a:srgbClr val="C00000"/>
                </a:solidFill>
              </a:rPr>
              <a:t>2</a:t>
            </a:r>
            <a:r>
              <a:rPr lang="en-US" sz="1350" dirty="0">
                <a:solidFill>
                  <a:srgbClr val="C00000"/>
                </a:solidFill>
              </a:rPr>
              <a:t>) </a:t>
            </a:r>
          </a:p>
          <a:p>
            <a:r>
              <a:rPr lang="en-US" sz="1350" dirty="0">
                <a:solidFill>
                  <a:srgbClr val="C00000"/>
                </a:solidFill>
              </a:rPr>
              <a:t>Note that the N</a:t>
            </a:r>
            <a:r>
              <a:rPr lang="en-US" sz="1350" baseline="30000" dirty="0">
                <a:solidFill>
                  <a:srgbClr val="C00000"/>
                </a:solidFill>
              </a:rPr>
              <a:t>2</a:t>
            </a:r>
            <a:r>
              <a:rPr lang="en-US" sz="1350" dirty="0">
                <a:solidFill>
                  <a:srgbClr val="C00000"/>
                </a:solidFill>
              </a:rPr>
              <a:t> came from the summation, NOT because ‘there is an N in the inner loop’ (NOT because N * N).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83411"/>
              </p:ext>
            </p:extLst>
          </p:nvPr>
        </p:nvGraphicFramePr>
        <p:xfrm>
          <a:off x="1876046" y="1351266"/>
          <a:ext cx="3829052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    j</a:t>
                      </a:r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r>
                        <a:rPr lang="en-US" sz="1400" baseline="0" dirty="0"/>
                        <a:t>           Inner loop time complexity:</a:t>
                      </a:r>
                    </a:p>
                    <a:p>
                      <a:r>
                        <a:rPr lang="en-US" sz="1400" baseline="0" dirty="0"/>
                        <a:t>Best :            </a:t>
                      </a:r>
                      <a:r>
                        <a:rPr lang="en-US" sz="1400" dirty="0"/>
                        <a:t>Worst:         Average:</a:t>
                      </a:r>
                      <a:endParaRPr lang="en-US" sz="1400" baseline="0" dirty="0"/>
                    </a:p>
                    <a:p>
                      <a:r>
                        <a:rPr lang="en-US" sz="1400" baseline="0" dirty="0"/>
                        <a:t>       1                  j  </a:t>
                      </a:r>
                      <a:r>
                        <a:rPr lang="en-US" sz="1400" dirty="0"/>
                        <a:t>                  j/2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N-2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N-2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(N-2)/2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N-1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N-1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(N-1)/2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(N-1)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[N * (N-1)]/2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[N * (N-1)]/4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/>
                        <a:t>Order of magnitude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rgbClr val="C00000"/>
                          </a:solidFill>
                        </a:rPr>
                        <a:t>Θ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(N)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rgbClr val="C00000"/>
                          </a:solidFill>
                        </a:rPr>
                        <a:t>Θ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(N</a:t>
                      </a:r>
                      <a:r>
                        <a:rPr lang="en-US" sz="1400" b="1" baseline="30000" dirty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Θ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1" dirty="0"/>
                        <a:t>N</a:t>
                      </a:r>
                      <a:r>
                        <a:rPr lang="en-US" sz="1400" b="1" baseline="30000" dirty="0"/>
                        <a:t>2</a:t>
                      </a:r>
                      <a:r>
                        <a:rPr lang="en-US" sz="1400" b="1" dirty="0"/>
                        <a:t>)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/>
                        <a:t>Data </a:t>
                      </a:r>
                      <a:r>
                        <a:rPr lang="en-US" sz="1400" baseline="0" dirty="0"/>
                        <a:t> that produces it.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Sorted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Sorted in reverse order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Random data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72697" y="4286250"/>
            <a:ext cx="1467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=&gt; </a:t>
            </a:r>
            <a:r>
              <a:rPr lang="en-US" sz="2100" dirty="0">
                <a:solidFill>
                  <a:srgbClr val="C00000"/>
                </a:solidFill>
              </a:rPr>
              <a:t>O(N</a:t>
            </a:r>
            <a:r>
              <a:rPr lang="en-US" sz="2100" baseline="30000" dirty="0">
                <a:solidFill>
                  <a:srgbClr val="C00000"/>
                </a:solidFill>
              </a:rPr>
              <a:t>2</a:t>
            </a:r>
            <a:r>
              <a:rPr lang="en-US" sz="21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0800" y="4821469"/>
            <a:ext cx="2580764" cy="1315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“O” will be explained in detail later. It says that the algorithm take at most order of N</a:t>
            </a:r>
            <a:r>
              <a:rPr lang="en-US" sz="1050" baseline="30000" dirty="0"/>
              <a:t>2</a:t>
            </a:r>
            <a:r>
              <a:rPr lang="en-US" sz="1050" dirty="0"/>
              <a:t>. </a:t>
            </a:r>
          </a:p>
          <a:p>
            <a:endParaRPr lang="en-US" sz="600" dirty="0"/>
          </a:p>
          <a:p>
            <a:r>
              <a:rPr lang="en-US" sz="1050" dirty="0"/>
              <a:t>See the Khan Academy for a discussion on the use of  O(N2):</a:t>
            </a:r>
          </a:p>
          <a:p>
            <a:r>
              <a:rPr lang="en-US" sz="1050" u="sng" dirty="0">
                <a:hlinkClick r:id="rId3"/>
              </a:rPr>
              <a:t>https://www.khanacademy.org/computing/computer-science/algorithms/insertion-sort/a/insertion-sort</a:t>
            </a:r>
            <a:endParaRPr lang="en-US" sz="1050" dirty="0"/>
          </a:p>
        </p:txBody>
      </p:sp>
      <p:sp>
        <p:nvSpPr>
          <p:cNvPr id="8" name="Oval 7"/>
          <p:cNvSpPr/>
          <p:nvPr/>
        </p:nvSpPr>
        <p:spPr>
          <a:xfrm>
            <a:off x="2800894" y="3982167"/>
            <a:ext cx="2971800" cy="4000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TextBox 8"/>
          <p:cNvSpPr txBox="1"/>
          <p:nvPr/>
        </p:nvSpPr>
        <p:spPr>
          <a:xfrm>
            <a:off x="6149244" y="3378601"/>
            <a:ext cx="1924694" cy="300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Insertion sort is adaptive</a:t>
            </a:r>
          </a:p>
        </p:txBody>
      </p:sp>
      <p:cxnSp>
        <p:nvCxnSpPr>
          <p:cNvPr id="11" name="Straight Arrow Connector 10"/>
          <p:cNvCxnSpPr>
            <a:cxnSpLocks/>
            <a:stCxn id="9" idx="1"/>
            <a:endCxn id="8" idx="6"/>
          </p:cNvCxnSpPr>
          <p:nvPr/>
        </p:nvCxnSpPr>
        <p:spPr>
          <a:xfrm flipH="1">
            <a:off x="5772694" y="3528642"/>
            <a:ext cx="376550" cy="653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FDE4932-0AB0-4B65-BE08-779032970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244" y="3"/>
            <a:ext cx="4213410" cy="3297019"/>
          </a:xfrm>
          <a:ln>
            <a:solidFill>
              <a:schemeClr val="bg1">
                <a:lumMod val="6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A[],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A[j];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// insert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(A[j]) in the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// sorted sequence A[0…j-1]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k = j-1;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while ((k&gt;=0) &amp;&amp; (A[k]&gt;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A[k+1] = A[k];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k = k–1;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A[k+1]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1829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8763000" cy="704918"/>
          </a:xfrm>
        </p:spPr>
        <p:txBody>
          <a:bodyPr>
            <a:noAutofit/>
          </a:bodyPr>
          <a:lstStyle/>
          <a:p>
            <a:r>
              <a:rPr lang="en-US" sz="3600" dirty="0"/>
              <a:t>Insertion sort: Time Complexity &amp; Data moves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554230"/>
              </p:ext>
            </p:extLst>
          </p:nvPr>
        </p:nvGraphicFramePr>
        <p:xfrm>
          <a:off x="1905000" y="3078480"/>
          <a:ext cx="91440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original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726678"/>
              </p:ext>
            </p:extLst>
          </p:nvPr>
        </p:nvGraphicFramePr>
        <p:xfrm>
          <a:off x="2971806" y="3078480"/>
          <a:ext cx="335279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99591" y="2052938"/>
            <a:ext cx="2235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Time complexity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2600" y="781118"/>
            <a:ext cx="8686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Each row shows the array after one iteration of the outer loop for each algorithm.</a:t>
            </a:r>
          </a:p>
          <a:p>
            <a:endParaRPr lang="en-US" sz="1100" dirty="0"/>
          </a:p>
          <a:p>
            <a:r>
              <a:rPr lang="en-US" sz="2000" dirty="0">
                <a:solidFill>
                  <a:srgbClr val="FF0000"/>
                </a:solidFill>
              </a:rPr>
              <a:t>‘Data move’ is an assignment</a:t>
            </a:r>
            <a:r>
              <a:rPr lang="en-US" sz="2000" dirty="0"/>
              <a:t>.  (Implementation will matter: deep copy or pointer)</a:t>
            </a:r>
          </a:p>
          <a:p>
            <a:endParaRPr lang="en-US" sz="400" dirty="0"/>
          </a:p>
          <a:p>
            <a:r>
              <a:rPr lang="en-US" sz="2000" dirty="0"/>
              <a:t>Each row shows the array after one iteration of the outer loop for each algorithm.</a:t>
            </a:r>
          </a:p>
          <a:p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895600" y="2477872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the next element in it’s place in the sorted sequence to the left of it.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43200" y="5638803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Gray</a:t>
            </a:r>
            <a:r>
              <a:rPr lang="en-US" dirty="0">
                <a:solidFill>
                  <a:srgbClr val="FF0000"/>
                </a:solidFill>
              </a:rPr>
              <a:t> cells are visited by the iterations of the inner loop =&gt; they are proportional with the time complexity =&gt; ~ N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/2  (worst case)</a:t>
            </a:r>
          </a:p>
        </p:txBody>
      </p:sp>
      <p:graphicFrame>
        <p:nvGraphicFramePr>
          <p:cNvPr id="2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098339"/>
              </p:ext>
            </p:extLst>
          </p:nvPr>
        </p:nvGraphicFramePr>
        <p:xfrm>
          <a:off x="6705606" y="3078480"/>
          <a:ext cx="335279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33391" y="2052938"/>
            <a:ext cx="165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 moves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29400" y="2477872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the next element in it’s place in the sorted sequence to the left of it.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29400" y="5638803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Each red number:   2 moves. </a:t>
            </a:r>
          </a:p>
          <a:p>
            <a:r>
              <a:rPr lang="en-US" dirty="0">
                <a:solidFill>
                  <a:srgbClr val="FF0000"/>
                </a:solidFill>
              </a:rPr>
              <a:t>Each blue number: 1 move.</a:t>
            </a:r>
          </a:p>
          <a:p>
            <a:r>
              <a:rPr lang="en-US" dirty="0">
                <a:solidFill>
                  <a:srgbClr val="FF0000"/>
                </a:solidFill>
              </a:rPr>
              <a:t>Best: 2(N-1)          Worst: 2(N-1)+N(N-1)/2       Average:2N+N(N-1)/4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59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 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610600" cy="5029200"/>
          </a:xfrm>
        </p:spPr>
        <p:txBody>
          <a:bodyPr>
            <a:normAutofit/>
          </a:bodyPr>
          <a:lstStyle/>
          <a:p>
            <a:r>
              <a:rPr lang="en-US" sz="2400" dirty="0"/>
              <a:t>Time complexity: O(N</a:t>
            </a:r>
            <a:r>
              <a:rPr lang="en-US" sz="2400" baseline="30000" dirty="0"/>
              <a:t>2</a:t>
            </a:r>
            <a:r>
              <a:rPr lang="en-US" sz="2400" dirty="0"/>
              <a:t>)  (</a:t>
            </a:r>
            <a:r>
              <a:rPr lang="el-GR" sz="2400" dirty="0"/>
              <a:t>Θ</a:t>
            </a:r>
            <a:r>
              <a:rPr lang="en-US" sz="2400" dirty="0"/>
              <a:t>(N) – best, </a:t>
            </a:r>
            <a:r>
              <a:rPr lang="el-GR" sz="2400" dirty="0"/>
              <a:t>Θ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/>
              <a:t>) – worst and average )</a:t>
            </a:r>
          </a:p>
          <a:p>
            <a:endParaRPr lang="en-US" sz="2400" dirty="0"/>
          </a:p>
          <a:p>
            <a:r>
              <a:rPr lang="en-US" sz="2400" dirty="0"/>
              <a:t>Space complexity: </a:t>
            </a:r>
            <a:r>
              <a:rPr lang="el-GR" sz="2400" dirty="0"/>
              <a:t>Θ</a:t>
            </a:r>
            <a:r>
              <a:rPr lang="en-US" sz="2400" dirty="0"/>
              <a:t>(1)  (it does not copy any of array)</a:t>
            </a:r>
          </a:p>
          <a:p>
            <a:endParaRPr lang="en-US" sz="2400" dirty="0"/>
          </a:p>
          <a:p>
            <a:r>
              <a:rPr lang="en-US" sz="2400" dirty="0"/>
              <a:t>Data moves: </a:t>
            </a:r>
            <a:r>
              <a:rPr lang="el-GR" sz="2400" dirty="0"/>
              <a:t>Θ</a:t>
            </a:r>
            <a:r>
              <a:rPr lang="en-US" sz="2400" dirty="0"/>
              <a:t>(N) – best, </a:t>
            </a:r>
            <a:r>
              <a:rPr lang="el-GR" sz="2400" dirty="0"/>
              <a:t>Θ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/>
              <a:t>) – worst and average </a:t>
            </a:r>
          </a:p>
          <a:p>
            <a:endParaRPr lang="en-US" sz="2400" dirty="0"/>
          </a:p>
          <a:p>
            <a:r>
              <a:rPr lang="en-US" sz="2400" dirty="0"/>
              <a:t>Adaptive: Yes (</a:t>
            </a:r>
            <a:r>
              <a:rPr lang="el-GR" sz="2400" dirty="0"/>
              <a:t>Θ</a:t>
            </a:r>
            <a:r>
              <a:rPr lang="en-US" sz="2400" dirty="0"/>
              <a:t>(N) – best case, </a:t>
            </a:r>
            <a:r>
              <a:rPr lang="el-GR" sz="2400" dirty="0"/>
              <a:t>Θ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/>
              <a:t>) – worst and average case)</a:t>
            </a:r>
          </a:p>
          <a:p>
            <a:endParaRPr lang="en-US" sz="2400" dirty="0"/>
          </a:p>
          <a:p>
            <a:r>
              <a:rPr lang="en-US" sz="2400" dirty="0"/>
              <a:t>Stable – Yes</a:t>
            </a:r>
          </a:p>
          <a:p>
            <a:endParaRPr lang="en-US" sz="2400" dirty="0"/>
          </a:p>
          <a:p>
            <a:r>
              <a:rPr lang="en-US" sz="2400" dirty="0"/>
              <a:t>Direct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7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 -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610600" cy="4343400"/>
          </a:xfrm>
        </p:spPr>
        <p:txBody>
          <a:bodyPr>
            <a:normAutofit/>
          </a:bodyPr>
          <a:lstStyle/>
          <a:p>
            <a:r>
              <a:rPr lang="en-US" sz="2400" dirty="0"/>
              <a:t>Note how an algorithm has the capability to be stable but the way it is implemented can still make it unstable.</a:t>
            </a:r>
          </a:p>
          <a:p>
            <a:pPr lvl="1"/>
            <a:r>
              <a:rPr lang="en-US" sz="2000" dirty="0"/>
              <a:t>What happens if we use </a:t>
            </a:r>
            <a:r>
              <a:rPr lang="en-US" sz="2000" i="1" dirty="0"/>
              <a:t>A[k]&gt;=key</a:t>
            </a:r>
            <a:r>
              <a:rPr lang="en-US" sz="2000" dirty="0"/>
              <a:t> in line 5?</a:t>
            </a:r>
          </a:p>
          <a:p>
            <a:pPr lvl="1"/>
            <a:endParaRPr lang="en-US" sz="2000" dirty="0"/>
          </a:p>
          <a:p>
            <a:r>
              <a:rPr lang="en-US" sz="2400" dirty="0"/>
              <a:t>Give an implementation that uses a sentinel (to avoid the </a:t>
            </a:r>
            <a:r>
              <a:rPr lang="en-US" sz="2400" i="1" dirty="0"/>
              <a:t>k&gt;0</a:t>
            </a:r>
            <a:r>
              <a:rPr lang="en-US" sz="2400" dirty="0"/>
              <a:t> check in line 5)</a:t>
            </a:r>
          </a:p>
          <a:p>
            <a:pPr lvl="1"/>
            <a:r>
              <a:rPr lang="en-US" sz="2000" dirty="0"/>
              <a:t>What is a sentinel?</a:t>
            </a:r>
          </a:p>
          <a:p>
            <a:pPr lvl="1"/>
            <a:r>
              <a:rPr lang="en-US" sz="2000" dirty="0"/>
              <a:t>Is it still stable? (How do you update/move the sentinel)?</a:t>
            </a:r>
          </a:p>
          <a:p>
            <a:pPr lvl="1"/>
            <a:r>
              <a:rPr lang="en-US" sz="2000" dirty="0"/>
              <a:t>Time complexity trade-off:</a:t>
            </a:r>
          </a:p>
          <a:p>
            <a:pPr lvl="2"/>
            <a:r>
              <a:rPr lang="en-US" sz="1800" dirty="0"/>
              <a:t>Cost to set-up the sentinel (linear: find </a:t>
            </a:r>
            <a:r>
              <a:rPr lang="en-US" sz="1800"/>
              <a:t>the smallest </a:t>
            </a:r>
            <a:r>
              <a:rPr lang="en-US" sz="1800" dirty="0"/>
              <a:t>element in the array) vs</a:t>
            </a:r>
          </a:p>
          <a:p>
            <a:pPr lvl="2"/>
            <a:r>
              <a:rPr lang="en-US" sz="1800" dirty="0"/>
              <a:t>Savings from removing the k&gt;0 check (quadratic, in worst case).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27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Proving That an Algorithm is Correct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5486400"/>
          </a:xfrm>
          <a:noFill/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Required. Read the relevant book section if needed.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200" dirty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See CLRS, (starting at page 18), for proof of loop invariant and correctness of the insertion sort algorithm:</a:t>
            </a:r>
          </a:p>
          <a:p>
            <a:pPr marL="742950" lvl="2" indent="-342900"/>
            <a:r>
              <a:rPr lang="en-US" dirty="0"/>
              <a:t>Identify a property that is preserved (maintained, built) by the algorithm: “the loop invariant”  (</a:t>
            </a:r>
            <a:r>
              <a:rPr lang="en-US" dirty="0" err="1"/>
              <a:t>b.c.</a:t>
            </a:r>
            <a:r>
              <a:rPr lang="en-US" dirty="0"/>
              <a:t> preserved by the loop)</a:t>
            </a:r>
          </a:p>
          <a:p>
            <a:pPr marL="1200150" lvl="3" indent="-342900"/>
            <a:r>
              <a:rPr lang="en-US" dirty="0"/>
              <a:t>Which loop would you use here?</a:t>
            </a:r>
          </a:p>
          <a:p>
            <a:pPr marL="742950" lvl="2" indent="-342900"/>
            <a:r>
              <a:rPr lang="en-US" dirty="0"/>
              <a:t>Show:</a:t>
            </a:r>
          </a:p>
          <a:p>
            <a:pPr marL="1200150" lvl="3" indent="-342900"/>
            <a:r>
              <a:rPr lang="en-US" dirty="0"/>
              <a:t>Initialization: it is true prior to the 1</a:t>
            </a:r>
            <a:r>
              <a:rPr lang="en-US" baseline="30000" dirty="0"/>
              <a:t>st</a:t>
            </a:r>
            <a:r>
              <a:rPr lang="en-US" dirty="0"/>
              <a:t> iteration</a:t>
            </a:r>
          </a:p>
          <a:p>
            <a:pPr marL="1200150" lvl="3" indent="-342900"/>
            <a:r>
              <a:rPr lang="en-US" dirty="0"/>
              <a:t>Maintenance (j-&gt;j+1): If it is true before an iteration it remains true before the next iteration</a:t>
            </a:r>
          </a:p>
          <a:p>
            <a:pPr marL="1200150" lvl="3" indent="-342900"/>
            <a:r>
              <a:rPr lang="en-US" dirty="0"/>
              <a:t>Termination – use that property/invariant  to show that the algorithm is correct</a:t>
            </a:r>
            <a:endParaRPr lang="en-US" sz="13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/>
              <a:t>What would the loop invariant be for the inner loop for insertion sort? </a:t>
            </a:r>
          </a:p>
          <a:p>
            <a:pPr marL="857250" lvl="2" indent="-457200"/>
            <a:r>
              <a:rPr lang="en-US" dirty="0"/>
              <a:t>This question may be part of your next homework or quiz. </a:t>
            </a:r>
          </a:p>
          <a:p>
            <a:pPr marL="0" lvl="1" indent="0">
              <a:buNone/>
            </a:pPr>
            <a:endParaRPr lang="en-US" dirty="0"/>
          </a:p>
          <a:p>
            <a:pPr marL="857250" lvl="3" indent="0">
              <a:buNone/>
            </a:pPr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88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8229600" cy="533400"/>
          </a:xfrm>
        </p:spPr>
        <p:txBody>
          <a:bodyPr>
            <a:noAutofit/>
          </a:bodyPr>
          <a:lstStyle/>
          <a:p>
            <a:r>
              <a:rPr lang="en-US" sz="4000" dirty="0"/>
              <a:t>Indirect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10210800" cy="4648200"/>
          </a:xfr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400" dirty="0"/>
              <a:t>What if we need access to our data (array/list) in sorted order but</a:t>
            </a:r>
          </a:p>
          <a:p>
            <a:pPr lvl="1"/>
            <a:r>
              <a:rPr lang="en-US" sz="2400" b="1" dirty="0"/>
              <a:t>do not want to move</a:t>
            </a:r>
            <a:r>
              <a:rPr lang="en-US" sz="2400" dirty="0"/>
              <a:t> records around</a:t>
            </a:r>
          </a:p>
          <a:p>
            <a:pPr lvl="2"/>
            <a:r>
              <a:rPr lang="en-US" dirty="0"/>
              <a:t>records are </a:t>
            </a:r>
            <a:r>
              <a:rPr lang="en-US" i="1" dirty="0"/>
              <a:t>too big</a:t>
            </a:r>
          </a:p>
          <a:p>
            <a:pPr lvl="2"/>
            <a:r>
              <a:rPr lang="en-US" dirty="0"/>
              <a:t>records </a:t>
            </a:r>
            <a:r>
              <a:rPr lang="en-US" i="1" dirty="0"/>
              <a:t>are already sorted </a:t>
            </a:r>
            <a:r>
              <a:rPr lang="en-US" dirty="0"/>
              <a:t>by another criterion and we need that too.</a:t>
            </a:r>
          </a:p>
          <a:p>
            <a:pPr lvl="1"/>
            <a:r>
              <a:rPr lang="en-US" sz="2400" b="1" dirty="0"/>
              <a:t>cannot</a:t>
            </a:r>
            <a:r>
              <a:rPr lang="en-US" sz="2400" dirty="0"/>
              <a:t> </a:t>
            </a:r>
            <a:r>
              <a:rPr lang="en-US" sz="2400" b="1" dirty="0"/>
              <a:t>move</a:t>
            </a:r>
            <a:r>
              <a:rPr lang="en-US" sz="2400" dirty="0"/>
              <a:t> records around.</a:t>
            </a:r>
          </a:p>
          <a:p>
            <a:pPr lvl="2"/>
            <a:r>
              <a:rPr lang="en-US" i="1" dirty="0"/>
              <a:t>only have read access</a:t>
            </a:r>
            <a:r>
              <a:rPr lang="en-US" dirty="0"/>
              <a:t>, but no write access</a:t>
            </a:r>
          </a:p>
          <a:p>
            <a:pPr lvl="2"/>
            <a:endParaRPr lang="en-US" dirty="0"/>
          </a:p>
          <a:p>
            <a:r>
              <a:rPr lang="en-US" sz="2400" dirty="0"/>
              <a:t>Solution: </a:t>
            </a:r>
            <a:r>
              <a:rPr lang="en-US" sz="2400" b="1" dirty="0">
                <a:solidFill>
                  <a:srgbClr val="C00000"/>
                </a:solidFill>
              </a:rPr>
              <a:t>Indirect sorting</a:t>
            </a:r>
            <a:endParaRPr lang="en-US" sz="2400" dirty="0"/>
          </a:p>
          <a:p>
            <a:pPr lvl="1"/>
            <a:r>
              <a:rPr lang="en-US" sz="2400" dirty="0"/>
              <a:t>Generate a new array with references (e.g. indexes) to records in sorted order.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11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Indirect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88978"/>
              </p:ext>
            </p:extLst>
          </p:nvPr>
        </p:nvGraphicFramePr>
        <p:xfrm>
          <a:off x="3429000" y="722433"/>
          <a:ext cx="12954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055466"/>
              </p:ext>
            </p:extLst>
          </p:nvPr>
        </p:nvGraphicFramePr>
        <p:xfrm>
          <a:off x="2133600" y="722433"/>
          <a:ext cx="762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743200" y="1250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872795"/>
              </p:ext>
            </p:extLst>
          </p:nvPr>
        </p:nvGraphicFramePr>
        <p:xfrm>
          <a:off x="5715000" y="717353"/>
          <a:ext cx="1066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Ordered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4648200" y="1250753"/>
            <a:ext cx="1066800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743200" y="1631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648200" y="1631753"/>
            <a:ext cx="1066800" cy="7918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43200" y="2012753"/>
            <a:ext cx="7620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668132" y="2027703"/>
            <a:ext cx="1046871" cy="11538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43200" y="2393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648200" y="2423647"/>
            <a:ext cx="1066800" cy="3511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743200" y="2012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2012753"/>
            <a:ext cx="10668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0208528">
            <a:off x="4712602" y="1151516"/>
            <a:ext cx="1007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Data[ X[0] 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96731" y="2781497"/>
            <a:ext cx="99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</a:t>
            </a:r>
            <a:r>
              <a:rPr lang="en-US" sz="1200" dirty="0" err="1"/>
              <a:t>i-th</a:t>
            </a:r>
            <a:r>
              <a:rPr lang="en-US" sz="1200" dirty="0"/>
              <a:t> element in sorted order is given by Data[</a:t>
            </a:r>
            <a:r>
              <a:rPr lang="en-US" sz="1200" dirty="0" err="1"/>
              <a:t>Idxs</a:t>
            </a:r>
            <a:r>
              <a:rPr lang="en-US" sz="1200" dirty="0"/>
              <a:t>[</a:t>
            </a:r>
            <a:r>
              <a:rPr lang="en-US" sz="1200" dirty="0" err="1"/>
              <a:t>i</a:t>
            </a:r>
            <a:r>
              <a:rPr lang="en-US" sz="1200" dirty="0"/>
              <a:t>]]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56541DF-EE19-4C9C-9E67-6010D33C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7772" y="4226570"/>
            <a:ext cx="5083629" cy="1301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(j=0; j&lt;7;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printf("%d\n", Data[ X[j] ] 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EB53FEC-ABF1-405B-B985-B1514F03D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122767"/>
              </p:ext>
            </p:extLst>
          </p:nvPr>
        </p:nvGraphicFramePr>
        <p:xfrm>
          <a:off x="7252610" y="686342"/>
          <a:ext cx="2969979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629">
                  <a:extLst>
                    <a:ext uri="{9D8B030D-6E8A-4147-A177-3AD203B41FA5}">
                      <a16:colId xmlns:a16="http://schemas.microsoft.com/office/drawing/2014/main" val="3273732410"/>
                    </a:ext>
                  </a:extLst>
                </a:gridCol>
                <a:gridCol w="907751">
                  <a:extLst>
                    <a:ext uri="{9D8B030D-6E8A-4147-A177-3AD203B41FA5}">
                      <a16:colId xmlns:a16="http://schemas.microsoft.com/office/drawing/2014/main" val="1721388887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1919873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X[j]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Data[ X[j] 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15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02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05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495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691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88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5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2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85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458200" cy="5715000"/>
          </a:xfrm>
          <a:noFill/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/>
              <a:t>Properties of sorting algorithms</a:t>
            </a:r>
          </a:p>
          <a:p>
            <a:endParaRPr lang="en-US" dirty="0"/>
          </a:p>
          <a:p>
            <a:r>
              <a:rPr lang="en-US" dirty="0"/>
              <a:t>Sorting algorithms</a:t>
            </a:r>
          </a:p>
          <a:p>
            <a:pPr lvl="1"/>
            <a:r>
              <a:rPr lang="en-US" dirty="0"/>
              <a:t>Insertion sort – </a:t>
            </a:r>
            <a:r>
              <a:rPr lang="en-US" sz="2400" dirty="0"/>
              <a:t>Chapter 2 (CLRS)</a:t>
            </a:r>
          </a:p>
          <a:p>
            <a:pPr lvl="1"/>
            <a:endParaRPr lang="en-US" sz="2400" dirty="0"/>
          </a:p>
          <a:p>
            <a:r>
              <a:rPr lang="en-US" dirty="0"/>
              <a:t>Indirect sorting  - </a:t>
            </a:r>
            <a:r>
              <a:rPr lang="en-US" sz="2500" dirty="0"/>
              <a:t>(Sedgewick Ch. 6.8 ‘Index and Pointer Sorting’)</a:t>
            </a:r>
          </a:p>
          <a:p>
            <a:endParaRPr lang="en-US" dirty="0"/>
          </a:p>
          <a:p>
            <a:r>
              <a:rPr lang="en-US" dirty="0"/>
              <a:t>Binary Search</a:t>
            </a:r>
            <a:endParaRPr lang="en-US" sz="2200" dirty="0"/>
          </a:p>
          <a:p>
            <a:pPr lvl="1"/>
            <a:r>
              <a:rPr lang="en-US" dirty="0"/>
              <a:t>See the notation conventions (e.g. </a:t>
            </a:r>
            <a:r>
              <a:rPr lang="en-US" dirty="0">
                <a:solidFill>
                  <a:srgbClr val="FF0000"/>
                </a:solidFill>
              </a:rPr>
              <a:t>log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N = </a:t>
            </a:r>
            <a:r>
              <a:rPr lang="en-US" dirty="0" err="1">
                <a:solidFill>
                  <a:srgbClr val="FF0000"/>
                </a:solidFill>
              </a:rPr>
              <a:t>lg</a:t>
            </a:r>
            <a:r>
              <a:rPr lang="en-US" dirty="0">
                <a:solidFill>
                  <a:srgbClr val="FF0000"/>
                </a:solidFill>
              </a:rPr>
              <a:t> N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Terminology and notation: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 log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N = </a:t>
            </a:r>
            <a:r>
              <a:rPr lang="en-US" dirty="0" err="1">
                <a:solidFill>
                  <a:srgbClr val="FF0000"/>
                </a:solidFill>
              </a:rPr>
              <a:t>lg</a:t>
            </a:r>
            <a:r>
              <a:rPr lang="en-US" dirty="0">
                <a:solidFill>
                  <a:srgbClr val="FF0000"/>
                </a:solidFill>
              </a:rPr>
              <a:t> N </a:t>
            </a:r>
          </a:p>
          <a:p>
            <a:pPr lvl="1"/>
            <a:r>
              <a:rPr lang="en-US" dirty="0"/>
              <a:t>Use interchangeably: 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Runtime</a:t>
            </a:r>
            <a:r>
              <a:rPr lang="en-US" dirty="0"/>
              <a:t> and </a:t>
            </a:r>
            <a:r>
              <a:rPr lang="en-US" i="1" dirty="0">
                <a:solidFill>
                  <a:srgbClr val="FF0000"/>
                </a:solidFill>
              </a:rPr>
              <a:t>time complexity</a:t>
            </a:r>
            <a:r>
              <a:rPr lang="en-US" i="1" dirty="0"/>
              <a:t> </a:t>
            </a:r>
          </a:p>
          <a:p>
            <a:pPr lvl="2"/>
            <a:r>
              <a:rPr lang="en-US" i="1" dirty="0"/>
              <a:t>Record </a:t>
            </a:r>
            <a:r>
              <a:rPr lang="en-US" dirty="0"/>
              <a:t>and</a:t>
            </a:r>
            <a:r>
              <a:rPr lang="en-US" i="1" dirty="0"/>
              <a:t> item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8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0"/>
            <a:ext cx="6172200" cy="533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Indirect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749345"/>
              </p:ext>
            </p:extLst>
          </p:nvPr>
        </p:nvGraphicFramePr>
        <p:xfrm>
          <a:off x="3657600" y="722433"/>
          <a:ext cx="12954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25041"/>
              </p:ext>
            </p:extLst>
          </p:nvPr>
        </p:nvGraphicFramePr>
        <p:xfrm>
          <a:off x="2362200" y="722433"/>
          <a:ext cx="762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971800" y="1250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84650"/>
              </p:ext>
            </p:extLst>
          </p:nvPr>
        </p:nvGraphicFramePr>
        <p:xfrm>
          <a:off x="5943600" y="717353"/>
          <a:ext cx="1066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Ordered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4876800" y="1250753"/>
            <a:ext cx="1066800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971800" y="1631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876800" y="1631753"/>
            <a:ext cx="1066800" cy="7918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971800" y="2012753"/>
            <a:ext cx="7620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96732" y="2027703"/>
            <a:ext cx="1046871" cy="11538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71800" y="2393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876800" y="2423647"/>
            <a:ext cx="1066800" cy="3511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971800" y="2012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876800" y="2012753"/>
            <a:ext cx="10668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0208528">
            <a:off x="4941202" y="1151516"/>
            <a:ext cx="1007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Data[ X[0] 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25331" y="2781497"/>
            <a:ext cx="99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</a:t>
            </a:r>
            <a:r>
              <a:rPr lang="en-US" sz="1200" dirty="0" err="1"/>
              <a:t>i-th</a:t>
            </a:r>
            <a:r>
              <a:rPr lang="en-US" sz="1200" dirty="0"/>
              <a:t> element in sorted order is given by Data[</a:t>
            </a:r>
            <a:r>
              <a:rPr lang="en-US" sz="1200" dirty="0" err="1"/>
              <a:t>Idxs</a:t>
            </a:r>
            <a:r>
              <a:rPr lang="en-US" sz="1200" dirty="0"/>
              <a:t>[</a:t>
            </a:r>
            <a:r>
              <a:rPr lang="en-US" sz="1200" dirty="0" err="1"/>
              <a:t>i</a:t>
            </a:r>
            <a:r>
              <a:rPr lang="en-US" sz="1200" dirty="0"/>
              <a:t>]]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92C744-E38F-2131-0657-CE020FC10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024698"/>
              </p:ext>
            </p:extLst>
          </p:nvPr>
        </p:nvGraphicFramePr>
        <p:xfrm>
          <a:off x="457200" y="717353"/>
          <a:ext cx="762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Arrow: Right 5">
            <a:extLst>
              <a:ext uri="{FF2B5EF4-FFF2-40B4-BE49-F238E27FC236}">
                <a16:creationId xmlns:a16="http://schemas.microsoft.com/office/drawing/2014/main" id="{AA645079-8730-4A62-9C87-658D01A8F1F6}"/>
              </a:ext>
            </a:extLst>
          </p:cNvPr>
          <p:cNvSpPr/>
          <p:nvPr/>
        </p:nvSpPr>
        <p:spPr>
          <a:xfrm>
            <a:off x="1605159" y="2200713"/>
            <a:ext cx="589669" cy="22293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181B45-D3FC-4A7B-2204-E191D9A30ABF}"/>
              </a:ext>
            </a:extLst>
          </p:cNvPr>
          <p:cNvSpPr txBox="1"/>
          <p:nvPr/>
        </p:nvSpPr>
        <p:spPr>
          <a:xfrm>
            <a:off x="1448003" y="2376213"/>
            <a:ext cx="9903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“Sort” X with insertion sort</a:t>
            </a:r>
          </a:p>
        </p:txBody>
      </p:sp>
      <p:sp>
        <p:nvSpPr>
          <p:cNvPr id="20" name="Content Placeholder 15">
            <a:extLst>
              <a:ext uri="{FF2B5EF4-FFF2-40B4-BE49-F238E27FC236}">
                <a16:creationId xmlns:a16="http://schemas.microsoft.com/office/drawing/2014/main" id="{D3208009-2186-FB91-0D35-F8211567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165512"/>
            <a:ext cx="5704114" cy="2540097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Create the identity array, X, with indexes 0 to N-1</a:t>
            </a:r>
          </a:p>
          <a:p>
            <a:pPr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Adapt insertion sort to rearrange the elements of X </a:t>
            </a:r>
          </a:p>
          <a:p>
            <a:pPr lvl="1"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What do you copy?</a:t>
            </a:r>
          </a:p>
          <a:p>
            <a:pPr lvl="1"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What do you compare?</a:t>
            </a:r>
          </a:p>
          <a:p>
            <a:pPr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Return X</a:t>
            </a:r>
          </a:p>
          <a:p>
            <a:pPr lvl="1">
              <a:buAutoNum type="arabicPeriod"/>
            </a:pPr>
            <a:r>
              <a:rPr lang="en-US" sz="1400" dirty="0">
                <a:cs typeface="Courier New" panose="02070309020205020404" pitchFamily="49" charset="0"/>
              </a:rPr>
              <a:t>Language specific issues (C/Java)</a:t>
            </a:r>
          </a:p>
          <a:p>
            <a:pPr marL="0" indent="0">
              <a:buNone/>
            </a:pPr>
            <a:endParaRPr lang="en-US" sz="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cs typeface="Courier New" panose="02070309020205020404" pitchFamily="49" charset="0"/>
              </a:rPr>
              <a:t>Access Data through X: e.g. Data[ X[j] ]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0BBF2F6-7A63-EB6A-5AAD-E5E218C2114C}"/>
              </a:ext>
            </a:extLst>
          </p:cNvPr>
          <p:cNvSpPr txBox="1">
            <a:spLocks/>
          </p:cNvSpPr>
          <p:nvPr/>
        </p:nvSpPr>
        <p:spPr>
          <a:xfrm>
            <a:off x="7566281" y="864332"/>
            <a:ext cx="4397119" cy="3098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A[],int N){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 A[k] 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){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2662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Indirect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09600"/>
            <a:ext cx="9372600" cy="5410200"/>
          </a:xfrm>
          <a:noFill/>
          <a:ln>
            <a:noFill/>
          </a:ln>
        </p:spPr>
        <p:txBody>
          <a:bodyPr>
            <a:noAutofit/>
          </a:bodyPr>
          <a:lstStyle/>
          <a:p>
            <a:endParaRPr lang="en-US" sz="1800" dirty="0"/>
          </a:p>
          <a:p>
            <a:r>
              <a:rPr lang="en-US" sz="2400" dirty="0"/>
              <a:t>Food for thought:</a:t>
            </a:r>
          </a:p>
          <a:p>
            <a:pPr lvl="1"/>
            <a:r>
              <a:rPr lang="en-US" sz="2400" dirty="0"/>
              <a:t>Example of references:</a:t>
            </a:r>
          </a:p>
          <a:p>
            <a:pPr lvl="2"/>
            <a:r>
              <a:rPr lang="en-US" dirty="0"/>
              <a:t>indexes</a:t>
            </a:r>
          </a:p>
          <a:p>
            <a:pPr lvl="2"/>
            <a:r>
              <a:rPr lang="en-US" dirty="0"/>
              <a:t>memory addresses</a:t>
            </a:r>
          </a:p>
          <a:p>
            <a:pPr lvl="2"/>
            <a:r>
              <a:rPr lang="en-US" dirty="0"/>
              <a:t>offsets in a file</a:t>
            </a:r>
          </a:p>
          <a:p>
            <a:pPr lvl="1"/>
            <a:r>
              <a:rPr lang="en-US" sz="2400" dirty="0"/>
              <a:t>Can we indirect sort a linked list?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65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A4E9-B5B6-2879-4BF8-65A1BDCC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11" y="1600200"/>
            <a:ext cx="10972800" cy="1143000"/>
          </a:xfrm>
        </p:spPr>
        <p:txBody>
          <a:bodyPr/>
          <a:lstStyle/>
          <a:p>
            <a:r>
              <a:rPr lang="en-US" dirty="0"/>
              <a:t>Binary Search and </a:t>
            </a:r>
            <a:r>
              <a:rPr lang="en-US"/>
              <a:t>Indirect Sorting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35279-867E-4DBE-5979-268F64D8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70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2" y="91977"/>
            <a:ext cx="7483928" cy="5334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Binary Search </a:t>
            </a:r>
            <a:r>
              <a:rPr lang="en-US" sz="3600" dirty="0"/>
              <a:t>and Indirect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722433"/>
          <a:ext cx="12954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722433"/>
          <a:ext cx="762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743200" y="1250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548858"/>
              </p:ext>
            </p:extLst>
          </p:nvPr>
        </p:nvGraphicFramePr>
        <p:xfrm>
          <a:off x="5715000" y="717353"/>
          <a:ext cx="1066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Ordered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___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___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4648200" y="1250753"/>
            <a:ext cx="1066800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743200" y="1631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648200" y="1631753"/>
            <a:ext cx="1066800" cy="7918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43200" y="2012753"/>
            <a:ext cx="7620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668132" y="2027703"/>
            <a:ext cx="1046871" cy="11538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43200" y="2393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648200" y="2423647"/>
            <a:ext cx="1066800" cy="3511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743200" y="2012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2012753"/>
            <a:ext cx="10668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0208528">
            <a:off x="4712602" y="1151516"/>
            <a:ext cx="1007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Data[ X[0] 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2915873"/>
            <a:ext cx="99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j-</a:t>
            </a:r>
            <a:r>
              <a:rPr lang="en-US" sz="1200" dirty="0" err="1"/>
              <a:t>th</a:t>
            </a:r>
            <a:r>
              <a:rPr lang="en-US" sz="1200" dirty="0"/>
              <a:t> element in sorted order is given by Data[X[j]]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EB53FEC-ABF1-405B-B985-B1514F03D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89211"/>
              </p:ext>
            </p:extLst>
          </p:nvPr>
        </p:nvGraphicFramePr>
        <p:xfrm>
          <a:off x="2590800" y="4309449"/>
          <a:ext cx="6805774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318">
                  <a:extLst>
                    <a:ext uri="{9D8B030D-6E8A-4147-A177-3AD203B41FA5}">
                      <a16:colId xmlns:a16="http://schemas.microsoft.com/office/drawing/2014/main" val="3383143050"/>
                    </a:ext>
                  </a:extLst>
                </a:gridCol>
                <a:gridCol w="821318">
                  <a:extLst>
                    <a:ext uri="{9D8B030D-6E8A-4147-A177-3AD203B41FA5}">
                      <a16:colId xmlns:a16="http://schemas.microsoft.com/office/drawing/2014/main" val="371024232"/>
                    </a:ext>
                  </a:extLst>
                </a:gridCol>
                <a:gridCol w="821318">
                  <a:extLst>
                    <a:ext uri="{9D8B030D-6E8A-4147-A177-3AD203B41FA5}">
                      <a16:colId xmlns:a16="http://schemas.microsoft.com/office/drawing/2014/main" val="3273732410"/>
                    </a:ext>
                  </a:extLst>
                </a:gridCol>
                <a:gridCol w="736446">
                  <a:extLst>
                    <a:ext uri="{9D8B030D-6E8A-4147-A177-3AD203B41FA5}">
                      <a16:colId xmlns:a16="http://schemas.microsoft.com/office/drawing/2014/main" val="172138888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919873504"/>
                    </a:ext>
                  </a:extLst>
                </a:gridCol>
                <a:gridCol w="1700374">
                  <a:extLst>
                    <a:ext uri="{9D8B030D-6E8A-4147-A177-3AD203B41FA5}">
                      <a16:colId xmlns:a16="http://schemas.microsoft.com/office/drawing/2014/main" val="1385560967"/>
                    </a:ext>
                  </a:extLst>
                </a:gridCol>
              </a:tblGrid>
              <a:tr h="506975">
                <a:tc>
                  <a:txBody>
                    <a:bodyPr/>
                    <a:lstStyle/>
                    <a:p>
                      <a:r>
                        <a:rPr lang="en-US" sz="1600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Data[ X[m] 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Action: Update left/right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15495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026713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058276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691682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5208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28315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C4B61-5C67-83B7-67E4-881A473FDD30}"/>
              </a:ext>
            </a:extLst>
          </p:cNvPr>
          <p:cNvSpPr txBox="1">
            <a:spLocks/>
          </p:cNvSpPr>
          <p:nvPr/>
        </p:nvSpPr>
        <p:spPr>
          <a:xfrm>
            <a:off x="7772400" y="305261"/>
            <a:ext cx="4191000" cy="34448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search(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v){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2.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left, right;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3.   left = 0; right = N-1;  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4.   while (left &lt;= right)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5.   { int m = left+(right-left)/2;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6.     if (v == A[m]) return m;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7.     if (v &lt; A[m])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8. 	  right = m-1;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9.     else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10.       left = m+1;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11.  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12.  return -1;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13. 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2125A8-DD63-386E-07DF-F74B30AFF7F2}"/>
              </a:ext>
            </a:extLst>
          </p:cNvPr>
          <p:cNvSpPr txBox="1"/>
          <p:nvPr/>
        </p:nvSpPr>
        <p:spPr>
          <a:xfrm>
            <a:off x="262659" y="4115554"/>
            <a:ext cx="21246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binary search to </a:t>
            </a:r>
          </a:p>
          <a:p>
            <a:r>
              <a:rPr lang="en-US" dirty="0"/>
              <a:t>search for values:</a:t>
            </a:r>
          </a:p>
          <a:p>
            <a:r>
              <a:rPr lang="en-US" dirty="0"/>
              <a:t>115</a:t>
            </a:r>
          </a:p>
          <a:p>
            <a:r>
              <a:rPr lang="en-US" dirty="0"/>
              <a:t>950</a:t>
            </a:r>
          </a:p>
          <a:p>
            <a:r>
              <a:rPr lang="en-US" dirty="0"/>
              <a:t>250</a:t>
            </a:r>
          </a:p>
        </p:txBody>
      </p:sp>
    </p:spTree>
    <p:extLst>
      <p:ext uri="{BB962C8B-B14F-4D97-AF65-F5344CB8AC3E}">
        <p14:creationId xmlns:p14="http://schemas.microsoft.com/office/powerpoint/2010/main" val="2504383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2" y="91977"/>
            <a:ext cx="7483928" cy="5334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Binary Search </a:t>
            </a:r>
            <a:r>
              <a:rPr lang="en-US" sz="3600" dirty="0"/>
              <a:t>and Indirect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722433"/>
          <a:ext cx="12954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722433"/>
          <a:ext cx="762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743200" y="1250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0" y="717353"/>
          <a:ext cx="1066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Ordered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___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___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4648200" y="1250753"/>
            <a:ext cx="1066800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743200" y="1631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648200" y="1631753"/>
            <a:ext cx="1066800" cy="7918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43200" y="2012753"/>
            <a:ext cx="7620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668132" y="2027703"/>
            <a:ext cx="1046871" cy="11538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43200" y="2393753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648200" y="2423647"/>
            <a:ext cx="1066800" cy="3511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743200" y="2012753"/>
            <a:ext cx="762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2012753"/>
            <a:ext cx="10668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0208528">
            <a:off x="4712602" y="1151516"/>
            <a:ext cx="1007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Data[ X[0] 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2915873"/>
            <a:ext cx="99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j-</a:t>
            </a:r>
            <a:r>
              <a:rPr lang="en-US" sz="1200" dirty="0" err="1"/>
              <a:t>th</a:t>
            </a:r>
            <a:r>
              <a:rPr lang="en-US" sz="1200" dirty="0"/>
              <a:t> element in sorted order is given by Data[X[j]]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EB53FEC-ABF1-405B-B985-B1514F03D0B6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4309449"/>
          <a:ext cx="6805774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318">
                  <a:extLst>
                    <a:ext uri="{9D8B030D-6E8A-4147-A177-3AD203B41FA5}">
                      <a16:colId xmlns:a16="http://schemas.microsoft.com/office/drawing/2014/main" val="3383143050"/>
                    </a:ext>
                  </a:extLst>
                </a:gridCol>
                <a:gridCol w="821318">
                  <a:extLst>
                    <a:ext uri="{9D8B030D-6E8A-4147-A177-3AD203B41FA5}">
                      <a16:colId xmlns:a16="http://schemas.microsoft.com/office/drawing/2014/main" val="371024232"/>
                    </a:ext>
                  </a:extLst>
                </a:gridCol>
                <a:gridCol w="821318">
                  <a:extLst>
                    <a:ext uri="{9D8B030D-6E8A-4147-A177-3AD203B41FA5}">
                      <a16:colId xmlns:a16="http://schemas.microsoft.com/office/drawing/2014/main" val="3273732410"/>
                    </a:ext>
                  </a:extLst>
                </a:gridCol>
                <a:gridCol w="736446">
                  <a:extLst>
                    <a:ext uri="{9D8B030D-6E8A-4147-A177-3AD203B41FA5}">
                      <a16:colId xmlns:a16="http://schemas.microsoft.com/office/drawing/2014/main" val="172138888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919873504"/>
                    </a:ext>
                  </a:extLst>
                </a:gridCol>
                <a:gridCol w="1700374">
                  <a:extLst>
                    <a:ext uri="{9D8B030D-6E8A-4147-A177-3AD203B41FA5}">
                      <a16:colId xmlns:a16="http://schemas.microsoft.com/office/drawing/2014/main" val="1385560967"/>
                    </a:ext>
                  </a:extLst>
                </a:gridCol>
              </a:tblGrid>
              <a:tr h="506975">
                <a:tc>
                  <a:txBody>
                    <a:bodyPr/>
                    <a:lstStyle/>
                    <a:p>
                      <a:r>
                        <a:rPr lang="en-US" sz="1600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Data[ X[m] 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Action: Update left/right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15495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026713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058276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691682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5208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28315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C4B61-5C67-83B7-67E4-881A473FDD30}"/>
              </a:ext>
            </a:extLst>
          </p:cNvPr>
          <p:cNvSpPr txBox="1">
            <a:spLocks/>
          </p:cNvSpPr>
          <p:nvPr/>
        </p:nvSpPr>
        <p:spPr>
          <a:xfrm>
            <a:off x="7772400" y="305261"/>
            <a:ext cx="4191000" cy="34448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search(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v){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2.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left, right;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3.   left = 0; right = N-1;  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4.   while (left &lt;= right)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5.   { int m = left+(right-left)/2;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6.     if (v == A[m]) return m;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7.     if (v &lt; A[m])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8. 	  right = m-1;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9.     else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10.       left = m+1;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11.  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12.  return -1;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13. 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2125A8-DD63-386E-07DF-F74B30AFF7F2}"/>
              </a:ext>
            </a:extLst>
          </p:cNvPr>
          <p:cNvSpPr txBox="1"/>
          <p:nvPr/>
        </p:nvSpPr>
        <p:spPr>
          <a:xfrm>
            <a:off x="262659" y="4115554"/>
            <a:ext cx="21246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binary search to </a:t>
            </a:r>
          </a:p>
          <a:p>
            <a:r>
              <a:rPr lang="en-US" dirty="0"/>
              <a:t>search for values:</a:t>
            </a:r>
          </a:p>
          <a:p>
            <a:r>
              <a:rPr lang="en-US" dirty="0"/>
              <a:t>115</a:t>
            </a:r>
          </a:p>
          <a:p>
            <a:r>
              <a:rPr lang="en-US" dirty="0"/>
              <a:t>950</a:t>
            </a:r>
          </a:p>
          <a:p>
            <a:r>
              <a:rPr lang="en-US" dirty="0"/>
              <a:t>250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AD96318-0A17-4438-A23F-ED86C8FC4851}"/>
                  </a:ext>
                </a:extLst>
              </p14:cNvPr>
              <p14:cNvContentPartPr/>
              <p14:nvPr/>
            </p14:nvContentPartPr>
            <p14:xfrm>
              <a:off x="144360" y="4738320"/>
              <a:ext cx="747720" cy="531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AD96318-0A17-4438-A23F-ED86C8FC48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000" y="4728960"/>
                <a:ext cx="766440" cy="54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6346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564" y="1752600"/>
            <a:ext cx="8229600" cy="1143000"/>
          </a:xfrm>
        </p:spPr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74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/>
              <a:t>Binary Search Iterative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565" y="2992120"/>
            <a:ext cx="3712903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Search for </a:t>
            </a:r>
            <a:r>
              <a:rPr lang="en-US" sz="2000" b="1" dirty="0">
                <a:solidFill>
                  <a:schemeClr val="tx2"/>
                </a:solidFill>
              </a:rPr>
              <a:t>392</a:t>
            </a:r>
            <a:r>
              <a:rPr lang="en-US" sz="2000" dirty="0"/>
              <a:t> in sorted array.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 = 392   </a:t>
            </a:r>
            <a:r>
              <a:rPr lang="en-US" sz="20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u="sng" dirty="0"/>
              <a:t>   </a:t>
            </a:r>
            <a:r>
              <a:rPr lang="en-US" sz="2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755595"/>
              </p:ext>
            </p:extLst>
          </p:nvPr>
        </p:nvGraphicFramePr>
        <p:xfrm>
          <a:off x="5278468" y="3652520"/>
          <a:ext cx="1198535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565613"/>
              </p:ext>
            </p:extLst>
          </p:nvPr>
        </p:nvGraphicFramePr>
        <p:xfrm>
          <a:off x="1524000" y="3830320"/>
          <a:ext cx="3657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(comparison)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6573871" y="2117754"/>
            <a:ext cx="5105400" cy="420684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Determines if v is an element of A. 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yes,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the position of v in 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not, returns -1. N is the size of A */</a:t>
            </a: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binary_search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 int N, int v){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2.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left, right;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3.   left = 0; right = N-1;  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4.   while (left &lt;= right)  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5.     int m = left+(right-left)/2;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6.     if (v == A[m]) return m;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7.     if (v &lt; A[m])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8. 	  right = m-1;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9.     else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10.       left = m+1;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11.  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12.  return -1;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13. 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4000" y="557867"/>
            <a:ext cx="9040906" cy="16519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Problem: </a:t>
            </a:r>
            <a:r>
              <a:rPr lang="en-US" sz="1800" dirty="0"/>
              <a:t>Determine if object </a:t>
            </a:r>
            <a:r>
              <a:rPr lang="en-US" sz="1800" b="1" dirty="0"/>
              <a:t>v</a:t>
            </a:r>
            <a:r>
              <a:rPr lang="en-US" sz="1800" dirty="0"/>
              <a:t> is in array </a:t>
            </a:r>
            <a:r>
              <a:rPr lang="en-US" sz="1800" b="1" dirty="0"/>
              <a:t>A</a:t>
            </a:r>
            <a:r>
              <a:rPr lang="en-US" sz="1800" dirty="0"/>
              <a:t>. Assume </a:t>
            </a:r>
            <a:r>
              <a:rPr lang="en-US" sz="1800" b="1" dirty="0"/>
              <a:t>A</a:t>
            </a:r>
            <a:r>
              <a:rPr lang="en-US" sz="1800" dirty="0"/>
              <a:t> has size </a:t>
            </a:r>
            <a:r>
              <a:rPr lang="en-US" sz="1800" b="1" dirty="0"/>
              <a:t>N </a:t>
            </a:r>
            <a:r>
              <a:rPr lang="en-US" sz="1800" dirty="0"/>
              <a:t>and is sorted in ascending order. </a:t>
            </a:r>
            <a:endParaRPr lang="en-US" sz="1600" dirty="0"/>
          </a:p>
          <a:p>
            <a:r>
              <a:rPr lang="en-US" sz="2000" dirty="0">
                <a:solidFill>
                  <a:srgbClr val="FF0000"/>
                </a:solidFill>
              </a:rPr>
              <a:t>Reduces the search range in half, with a few instructions</a:t>
            </a:r>
            <a:r>
              <a:rPr lang="en-US" sz="2000" dirty="0"/>
              <a:t>.</a:t>
            </a:r>
          </a:p>
          <a:p>
            <a:r>
              <a:rPr lang="en-US" sz="1800" dirty="0"/>
              <a:t>See animation: </a:t>
            </a:r>
            <a:r>
              <a:rPr lang="en-US" sz="1800" dirty="0">
                <a:hlinkClick r:id="rId3"/>
              </a:rPr>
              <a:t>https://www.cs.usfca.edu/~galles/visualization/Search.html</a:t>
            </a:r>
            <a:endParaRPr lang="en-US" sz="1800" dirty="0"/>
          </a:p>
          <a:p>
            <a:pPr lvl="1"/>
            <a:r>
              <a:rPr lang="en-US" sz="1400" dirty="0"/>
              <a:t>The array stretches on 2 or more lines</a:t>
            </a:r>
          </a:p>
        </p:txBody>
      </p:sp>
    </p:spTree>
    <p:extLst>
      <p:ext uri="{BB962C8B-B14F-4D97-AF65-F5344CB8AC3E}">
        <p14:creationId xmlns:p14="http://schemas.microsoft.com/office/powerpoint/2010/main" val="2081206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3"/>
            <a:ext cx="8229600" cy="474849"/>
          </a:xfrm>
        </p:spPr>
        <p:txBody>
          <a:bodyPr>
            <a:noAutofit/>
          </a:bodyPr>
          <a:lstStyle/>
          <a:p>
            <a:r>
              <a:rPr lang="en-US" sz="3600" dirty="0"/>
              <a:t>Binary Search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0644" y="2268071"/>
            <a:ext cx="4210559" cy="609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Search for v=</a:t>
            </a:r>
            <a:r>
              <a:rPr lang="en-US" sz="2400" dirty="0">
                <a:solidFill>
                  <a:schemeClr val="tx2"/>
                </a:solidFill>
              </a:rPr>
              <a:t>392</a:t>
            </a:r>
            <a:r>
              <a:rPr lang="en-US" sz="2400" dirty="0"/>
              <a:t> in sorted array: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64706"/>
              </p:ext>
            </p:extLst>
          </p:nvPr>
        </p:nvGraphicFramePr>
        <p:xfrm>
          <a:off x="5486400" y="3429000"/>
          <a:ext cx="1143000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05253"/>
              </p:ext>
            </p:extLst>
          </p:nvPr>
        </p:nvGraphicFramePr>
        <p:xfrm>
          <a:off x="1559862" y="2935941"/>
          <a:ext cx="3926541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(comparison)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392 &lt; 505    </a:t>
                      </a:r>
                    </a:p>
                    <a:p>
                      <a:r>
                        <a:rPr lang="en-US" sz="1600" dirty="0"/>
                        <a:t>(go left)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392 &gt; 201</a:t>
                      </a:r>
                    </a:p>
                    <a:p>
                      <a:r>
                        <a:rPr lang="en-US" sz="1600" dirty="0"/>
                        <a:t> (go right)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392 &lt; 427 </a:t>
                      </a:r>
                    </a:p>
                    <a:p>
                      <a:r>
                        <a:rPr lang="en-US" sz="1600" dirty="0"/>
                        <a:t>(go left)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Indexes cross, stop.</a:t>
                      </a:r>
                    </a:p>
                    <a:p>
                      <a:r>
                        <a:rPr lang="en-US" sz="1600" dirty="0"/>
                        <a:t>Not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6629400" y="2258291"/>
            <a:ext cx="5562600" cy="457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code from Sedgewick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Determines if v is an element of A. 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If yes,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the position of v in 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If not, returns -1.   N is the size of A.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binary_search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 int N, int v){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2.   int left, right;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3.   left = 0; right = N-1;  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4.   while (left &lt;= right) 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5.     int m = left+(right-left)/2;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6.     if (v == A[m]) return m;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7.     if (v &lt; A[m])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8. 	right = m-1;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9.     else 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10.      left = m+1;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11.  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12.  return -1;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13. 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4559" y="675208"/>
            <a:ext cx="9126682" cy="147732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Candidates: N, N/2, N/(2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, N/(2</a:t>
            </a:r>
            <a:r>
              <a:rPr lang="en-US" baseline="30000" dirty="0">
                <a:solidFill>
                  <a:srgbClr val="C00000"/>
                </a:solidFill>
              </a:rPr>
              <a:t>3</a:t>
            </a:r>
            <a:r>
              <a:rPr lang="en-US" dirty="0">
                <a:solidFill>
                  <a:srgbClr val="C00000"/>
                </a:solidFill>
              </a:rPr>
              <a:t>), …. , , N/(2</a:t>
            </a:r>
            <a:r>
              <a:rPr lang="en-US" baseline="30000" dirty="0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), …., N/(2</a:t>
            </a:r>
            <a:r>
              <a:rPr lang="en-US" baseline="30000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rgbClr val="C00000"/>
                </a:solidFill>
              </a:rPr>
              <a:t>) =1 (last value for which the loop will start) =&gt; p = log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N  =&gt; log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N repetitions </a:t>
            </a:r>
          </a:p>
          <a:p>
            <a:r>
              <a:rPr lang="en-US" dirty="0">
                <a:solidFill>
                  <a:srgbClr val="C00000"/>
                </a:solidFill>
              </a:rPr>
              <a:t>TC</a:t>
            </a:r>
            <a:r>
              <a:rPr lang="en-US" baseline="-25000" dirty="0">
                <a:solidFill>
                  <a:srgbClr val="C00000"/>
                </a:solidFill>
              </a:rPr>
              <a:t>1iter</a:t>
            </a:r>
            <a:r>
              <a:rPr lang="en-US" dirty="0">
                <a:solidFill>
                  <a:srgbClr val="C00000"/>
                </a:solidFill>
              </a:rPr>
              <a:t>() = </a:t>
            </a:r>
            <a:r>
              <a:rPr lang="el-GR" dirty="0">
                <a:solidFill>
                  <a:srgbClr val="C00000"/>
                </a:solidFill>
              </a:rPr>
              <a:t>Θ</a:t>
            </a:r>
            <a:r>
              <a:rPr lang="en-US" dirty="0">
                <a:solidFill>
                  <a:srgbClr val="C00000"/>
                </a:solidFill>
              </a:rPr>
              <a:t>(1), </a:t>
            </a:r>
            <a:r>
              <a:rPr lang="en-US" dirty="0" err="1">
                <a:solidFill>
                  <a:srgbClr val="C00000"/>
                </a:solidFill>
              </a:rPr>
              <a:t>indep</a:t>
            </a:r>
            <a:r>
              <a:rPr lang="en-US" dirty="0">
                <a:solidFill>
                  <a:srgbClr val="C00000"/>
                </a:solidFill>
              </a:rPr>
              <a:t> of current number of </a:t>
            </a:r>
            <a:r>
              <a:rPr lang="en-US" dirty="0" err="1">
                <a:solidFill>
                  <a:srgbClr val="C00000"/>
                </a:solidFill>
              </a:rPr>
              <a:t>candiates</a:t>
            </a:r>
            <a:r>
              <a:rPr lang="en-US" dirty="0">
                <a:solidFill>
                  <a:srgbClr val="C00000"/>
                </a:solidFill>
              </a:rPr>
              <a:t> = right-left+1) =&gt; </a:t>
            </a:r>
          </a:p>
          <a:p>
            <a:r>
              <a:rPr lang="en-US" dirty="0">
                <a:solidFill>
                  <a:srgbClr val="C00000"/>
                </a:solidFill>
              </a:rPr>
              <a:t>Time complexity: </a:t>
            </a:r>
            <a:r>
              <a:rPr lang="el-GR" dirty="0">
                <a:solidFill>
                  <a:srgbClr val="C00000"/>
                </a:solidFill>
              </a:rPr>
              <a:t>Θ</a:t>
            </a:r>
            <a:r>
              <a:rPr lang="en-US" dirty="0">
                <a:solidFill>
                  <a:srgbClr val="C00000"/>
                </a:solidFill>
              </a:rPr>
              <a:t>(log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N)    (logarithmic. V is compared with at most log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N items.</a:t>
            </a:r>
          </a:p>
          <a:p>
            <a:r>
              <a:rPr lang="en-US" dirty="0">
                <a:solidFill>
                  <a:srgbClr val="C00000"/>
                </a:solidFill>
              </a:rPr>
              <a:t>Space complexity: </a:t>
            </a:r>
            <a:r>
              <a:rPr lang="el-GR" dirty="0">
                <a:solidFill>
                  <a:srgbClr val="C00000"/>
                </a:solidFill>
              </a:rPr>
              <a:t>Θ</a:t>
            </a:r>
            <a:r>
              <a:rPr lang="en-US" dirty="0">
                <a:solidFill>
                  <a:srgbClr val="C00000"/>
                </a:solidFill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760881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- Recursive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98298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Adapted from Sedgewick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binary_search_rec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 int left, int right, int v)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(left &gt; right) return -1;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m = left+(right-left)/2;   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(v == A[m]) return m;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(v &lt; A[m])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return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binary_search_rec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left,  m-1, v); 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return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binary_search_rec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m+1, right, v);  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cs typeface="Courier New" panose="02070309020205020404" pitchFamily="49" charset="0"/>
              </a:rPr>
              <a:t>- How many recursive calls? </a:t>
            </a:r>
          </a:p>
          <a:p>
            <a:pPr marL="0" indent="0">
              <a:buNone/>
            </a:pPr>
            <a:r>
              <a:rPr lang="en-US" sz="2000" dirty="0">
                <a:cs typeface="Courier New" panose="02070309020205020404" pitchFamily="49" charset="0"/>
              </a:rPr>
              <a:t>- See the correspondence between this and the iterative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23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98120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/>
              <a:t>Interpolated search</a:t>
            </a:r>
            <a:br>
              <a:rPr lang="en-US" dirty="0"/>
            </a:br>
            <a:r>
              <a:rPr lang="en-US" dirty="0"/>
              <a:t>covered if time permits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362200"/>
            <a:ext cx="8229600" cy="1143000"/>
          </a:xfrm>
        </p:spPr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79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811"/>
            <a:ext cx="9220200" cy="3785191"/>
          </a:xfrm>
        </p:spPr>
        <p:txBody>
          <a:bodyPr>
            <a:normAutofit/>
          </a:bodyPr>
          <a:lstStyle/>
          <a:p>
            <a:r>
              <a:rPr lang="en-US" sz="2000" dirty="0"/>
              <a:t>Money winning game: </a:t>
            </a:r>
          </a:p>
          <a:p>
            <a:pPr lvl="1"/>
            <a:r>
              <a:rPr lang="en-US" sz="1800" dirty="0"/>
              <a:t>There is an array, A, with 100 items. </a:t>
            </a:r>
          </a:p>
          <a:p>
            <a:pPr lvl="1"/>
            <a:r>
              <a:rPr lang="en-US" sz="1800" dirty="0"/>
              <a:t>The items are values in range [1,1000].</a:t>
            </a:r>
          </a:p>
          <a:p>
            <a:pPr lvl="1"/>
            <a:r>
              <a:rPr lang="en-US" sz="1800" dirty="0"/>
              <a:t>A is sorted.</a:t>
            </a:r>
          </a:p>
          <a:p>
            <a:pPr lvl="1"/>
            <a:r>
              <a:rPr lang="en-US" sz="1800" dirty="0"/>
              <a:t>Values in A are hidden (you cannot see them).</a:t>
            </a:r>
          </a:p>
          <a:p>
            <a:pPr lvl="1"/>
            <a:endParaRPr lang="en-US" sz="700" dirty="0"/>
          </a:p>
          <a:p>
            <a:pPr lvl="1"/>
            <a:r>
              <a:rPr lang="en-US" sz="1800" dirty="0"/>
              <a:t>You will be given a value, </a:t>
            </a:r>
            <a:r>
              <a:rPr lang="en-US" sz="1800" dirty="0" err="1"/>
              <a:t>val</a:t>
            </a:r>
            <a:r>
              <a:rPr lang="en-US" sz="1800" dirty="0"/>
              <a:t>, to search for in the array and need to either find it (uncover it) or report that it is not there.</a:t>
            </a:r>
          </a:p>
          <a:p>
            <a:pPr lvl="1"/>
            <a:r>
              <a:rPr lang="en-US" sz="1800" dirty="0"/>
              <a:t>You start with $5000. For a $500 charge, you can ask the game host to flip (uncover) an item of A at a specific index (chosen by you). You win whatever money you have left after you give the correct answer. You have one free flip.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570589"/>
              </p:ext>
            </p:extLst>
          </p:nvPr>
        </p:nvGraphicFramePr>
        <p:xfrm>
          <a:off x="1752600" y="3352800"/>
          <a:ext cx="8305800" cy="1808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809">
                <a:tc>
                  <a:txBody>
                    <a:bodyPr/>
                    <a:lstStyle/>
                    <a:p>
                      <a:r>
                        <a:rPr lang="en-US" dirty="0"/>
                        <a:t>Value, </a:t>
                      </a:r>
                      <a:r>
                        <a:rPr lang="en-US" dirty="0" err="1"/>
                        <a:t>val</a:t>
                      </a:r>
                      <a:r>
                        <a:rPr lang="en-US" dirty="0"/>
                        <a:t>, you are searching for.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index will you flip?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r>
                        <a:rPr lang="en-US" dirty="0"/>
                        <a:t>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48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48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2739"/>
              </p:ext>
            </p:extLst>
          </p:nvPr>
        </p:nvGraphicFramePr>
        <p:xfrm>
          <a:off x="1752600" y="5486400"/>
          <a:ext cx="853165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0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9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140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809"/>
            <a:ext cx="9220200" cy="3327992"/>
          </a:xfrm>
        </p:spPr>
        <p:txBody>
          <a:bodyPr>
            <a:normAutofit/>
          </a:bodyPr>
          <a:lstStyle/>
          <a:p>
            <a:r>
              <a:rPr lang="en-US" sz="2000" dirty="0"/>
              <a:t>Money winning game – </a:t>
            </a:r>
            <a:r>
              <a:rPr lang="en-US" sz="2000" dirty="0">
                <a:solidFill>
                  <a:srgbClr val="FF0000"/>
                </a:solidFill>
              </a:rPr>
              <a:t>Version 2 only specific indexes can be flipped.</a:t>
            </a:r>
          </a:p>
          <a:p>
            <a:pPr lvl="1"/>
            <a:r>
              <a:rPr lang="en-US" sz="1800" dirty="0"/>
              <a:t>There is an array, A, with 100 items. </a:t>
            </a:r>
          </a:p>
          <a:p>
            <a:pPr lvl="1"/>
            <a:r>
              <a:rPr lang="en-US" sz="1800" dirty="0"/>
              <a:t>The items are values in range [1,100].</a:t>
            </a:r>
          </a:p>
          <a:p>
            <a:pPr lvl="1"/>
            <a:r>
              <a:rPr lang="en-US" sz="1800" dirty="0"/>
              <a:t>A is sorted.</a:t>
            </a:r>
          </a:p>
          <a:p>
            <a:pPr lvl="1"/>
            <a:r>
              <a:rPr lang="en-US" sz="1800" dirty="0"/>
              <a:t>Values in A are hidden (you cannot see them).</a:t>
            </a:r>
          </a:p>
          <a:p>
            <a:pPr lvl="1"/>
            <a:endParaRPr lang="en-US" sz="700" dirty="0"/>
          </a:p>
          <a:p>
            <a:pPr lvl="1"/>
            <a:r>
              <a:rPr lang="en-US" sz="1800" dirty="0"/>
              <a:t>You will be given a value, </a:t>
            </a:r>
            <a:r>
              <a:rPr lang="en-US" sz="1800" dirty="0" err="1"/>
              <a:t>val</a:t>
            </a:r>
            <a:r>
              <a:rPr lang="en-US" sz="1800" dirty="0"/>
              <a:t>, to search for in the array and need to either find it (uncover it) or report that it is not there.</a:t>
            </a:r>
          </a:p>
          <a:p>
            <a:pPr lvl="1"/>
            <a:r>
              <a:rPr lang="en-US" sz="1800" dirty="0"/>
              <a:t>You start with $5000. For a $500 charge, you can ask the game host to flip (uncover) an item of A at a specific index (chosen by you). You win whatever money you have left after you give the correct answer. You have one free flip.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60039"/>
              </p:ext>
            </p:extLst>
          </p:nvPr>
        </p:nvGraphicFramePr>
        <p:xfrm>
          <a:off x="1752600" y="3429000"/>
          <a:ext cx="8305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809">
                <a:tc>
                  <a:txBody>
                    <a:bodyPr/>
                    <a:lstStyle/>
                    <a:p>
                      <a:r>
                        <a:rPr lang="en-US" dirty="0"/>
                        <a:t>Value, </a:t>
                      </a:r>
                      <a:r>
                        <a:rPr lang="en-US" dirty="0" err="1"/>
                        <a:t>val</a:t>
                      </a:r>
                      <a:r>
                        <a:rPr lang="en-US" dirty="0"/>
                        <a:t>, you are searching for.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index will you flip?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</a:rPr>
                        <a:t>0?, 10?, 25?,50?, 75?, 90?, 99?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r>
                        <a:rPr lang="en-US" dirty="0"/>
                        <a:t>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48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232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362982"/>
              </p:ext>
            </p:extLst>
          </p:nvPr>
        </p:nvGraphicFramePr>
        <p:xfrm>
          <a:off x="1752600" y="5486400"/>
          <a:ext cx="853165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0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9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77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Interpolated Binary Search</a:t>
            </a:r>
            <a:br>
              <a:rPr lang="en-US" sz="3600" dirty="0"/>
            </a:br>
            <a:r>
              <a:rPr lang="en-US" sz="3600" dirty="0" err="1"/>
              <a:t>idx</a:t>
            </a:r>
            <a:r>
              <a:rPr lang="en-US" sz="3600" dirty="0"/>
              <a:t> = 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cxnSp>
        <p:nvCxnSpPr>
          <p:cNvPr id="8" name="Straight Connector 7"/>
          <p:cNvCxnSpPr>
            <a:stCxn id="11" idx="6"/>
            <a:endCxn id="13" idx="2"/>
          </p:cNvCxnSpPr>
          <p:nvPr/>
        </p:nvCxnSpPr>
        <p:spPr>
          <a:xfrm>
            <a:off x="3505204" y="2837243"/>
            <a:ext cx="44957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95143" y="2409291"/>
            <a:ext cx="7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A[left]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85681" y="2406397"/>
            <a:ext cx="89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A[right]</a:t>
            </a:r>
          </a:p>
        </p:txBody>
      </p:sp>
      <p:sp>
        <p:nvSpPr>
          <p:cNvPr id="11" name="Oval 10"/>
          <p:cNvSpPr/>
          <p:nvPr/>
        </p:nvSpPr>
        <p:spPr>
          <a:xfrm>
            <a:off x="3429003" y="2775729"/>
            <a:ext cx="76201" cy="12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13" name="Oval 12"/>
          <p:cNvSpPr/>
          <p:nvPr/>
        </p:nvSpPr>
        <p:spPr>
          <a:xfrm>
            <a:off x="8001003" y="2775729"/>
            <a:ext cx="76201" cy="12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979891"/>
              </p:ext>
            </p:extLst>
          </p:nvPr>
        </p:nvGraphicFramePr>
        <p:xfrm>
          <a:off x="2146519" y="3896360"/>
          <a:ext cx="6629403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9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    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387794" y="3291425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91400" y="3291425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37020" y="3291425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idx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343402" y="2775729"/>
            <a:ext cx="76201" cy="12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4283138" y="244155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2" name="Straight Arrow Connector 31"/>
          <p:cNvCxnSpPr>
            <a:stCxn id="11" idx="4"/>
            <a:endCxn id="44" idx="1"/>
          </p:cNvCxnSpPr>
          <p:nvPr/>
        </p:nvCxnSpPr>
        <p:spPr>
          <a:xfrm>
            <a:off x="3467101" y="2898760"/>
            <a:ext cx="125458" cy="352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5"/>
            <a:endCxn id="45" idx="7"/>
          </p:cNvCxnSpPr>
          <p:nvPr/>
        </p:nvCxnSpPr>
        <p:spPr>
          <a:xfrm flipH="1">
            <a:off x="7685042" y="2880740"/>
            <a:ext cx="381000" cy="37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6"/>
            <a:endCxn id="46" idx="7"/>
          </p:cNvCxnSpPr>
          <p:nvPr/>
        </p:nvCxnSpPr>
        <p:spPr>
          <a:xfrm flipH="1">
            <a:off x="4256044" y="2837246"/>
            <a:ext cx="163559" cy="431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581399" y="3291425"/>
            <a:ext cx="41042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581403" y="3232929"/>
            <a:ext cx="76201" cy="12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45" name="Oval 44"/>
          <p:cNvSpPr/>
          <p:nvPr/>
        </p:nvSpPr>
        <p:spPr>
          <a:xfrm>
            <a:off x="7620003" y="3232929"/>
            <a:ext cx="76201" cy="12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46" name="Oval 45"/>
          <p:cNvSpPr/>
          <p:nvPr/>
        </p:nvSpPr>
        <p:spPr>
          <a:xfrm>
            <a:off x="4191002" y="3250509"/>
            <a:ext cx="76201" cy="12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2589940" y="4202668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619140" y="420266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46716" y="419100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idx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81603" y="5864246"/>
                <a:ext cx="4658811" cy="53655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𝑖𝑑𝑥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𝑙𝑒𝑓𝑡</m:t>
                    </m:r>
                    <m:r>
                      <a:rPr lang="en-US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𝑟𝑖𝑔h𝑡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𝑙𝑒𝑓𝑡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𝑟𝑖𝑔h𝑡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𝑙𝑒𝑓𝑡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d>
                      <m:dPr>
                        <m:begChr m:val="[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𝑙𝑒𝑓𝑡</m:t>
                        </m:r>
                        <m:r>
                          <a:rPr lang="en-US" i="1">
                            <a:latin typeface="Cambria Math"/>
                          </a:rPr>
                          <m:t>]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3" y="5864246"/>
                <a:ext cx="4658811" cy="536557"/>
              </a:xfrm>
              <a:prstGeom prst="rect">
                <a:avLst/>
              </a:prstGeom>
              <a:blipFill>
                <a:blip r:embed="rId2"/>
                <a:stretch>
                  <a:fillRect b="-555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1828800" y="2593957"/>
            <a:ext cx="1492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 range: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986286" y="3127357"/>
            <a:ext cx="1595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Indexes range: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28800" y="3886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>
          <a:xfrm>
            <a:off x="1524000" y="1752600"/>
            <a:ext cx="72390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How will you compute the index </a:t>
            </a:r>
            <a:r>
              <a:rPr lang="en-US" sz="2000" i="1" dirty="0" err="1"/>
              <a:t>idx</a:t>
            </a:r>
            <a:r>
              <a:rPr lang="en-US" sz="2000" dirty="0"/>
              <a:t> of the best element to inspect?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835359" y="5864246"/>
                <a:ext cx="3322100" cy="536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𝑖𝑑𝑥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𝑙𝑒𝑓𝑡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𝑟𝑖𝑔h𝑡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𝑙𝑒𝑓𝑡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  <m:r>
                              <a:rPr lang="en-US" i="1">
                                <a:latin typeface="Cambria Math"/>
                              </a:rPr>
                              <m:t>[</m:t>
                            </m:r>
                            <m:r>
                              <a:rPr lang="en-US" i="1">
                                <a:latin typeface="Cambria Math"/>
                              </a:rPr>
                              <m:t>𝑙𝑒𝑓𝑡</m:t>
                            </m:r>
                            <m:r>
                              <a:rPr lang="en-US" i="1">
                                <a:latin typeface="Cambria Math"/>
                              </a:rPr>
                              <m:t>]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𝑟𝑖𝑔h𝑡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𝑙𝑒𝑓𝑡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i="1">
                        <a:latin typeface="Cambria Math"/>
                      </a:rPr>
                      <m:t>  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359" y="5864246"/>
                <a:ext cx="3322100" cy="536557"/>
              </a:xfrm>
              <a:prstGeom prst="rect">
                <a:avLst/>
              </a:prstGeom>
              <a:blipFill>
                <a:blip r:embed="rId3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Content Placeholder 53"/>
          <p:cNvSpPr txBox="1">
            <a:spLocks/>
          </p:cNvSpPr>
          <p:nvPr/>
        </p:nvSpPr>
        <p:spPr>
          <a:xfrm>
            <a:off x="1524000" y="4836771"/>
            <a:ext cx="7467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You want </a:t>
            </a:r>
            <a:r>
              <a:rPr lang="en-US" sz="2000" i="1" dirty="0" err="1"/>
              <a:t>idx</a:t>
            </a:r>
            <a:r>
              <a:rPr lang="en-US" sz="2000" dirty="0"/>
              <a:t> to be as far away from </a:t>
            </a:r>
            <a:r>
              <a:rPr lang="en-US" sz="2000" i="1" dirty="0"/>
              <a:t>left</a:t>
            </a:r>
            <a:r>
              <a:rPr lang="en-US" sz="2000" dirty="0"/>
              <a:t> relative to the indexes range (</a:t>
            </a:r>
            <a:r>
              <a:rPr lang="en-US" sz="2000" i="1" dirty="0"/>
              <a:t>right-left</a:t>
            </a:r>
            <a:r>
              <a:rPr lang="en-US" sz="2000" dirty="0"/>
              <a:t>) as </a:t>
            </a:r>
            <a:r>
              <a:rPr lang="en-US" sz="2000" i="1" dirty="0"/>
              <a:t>v</a:t>
            </a:r>
            <a:r>
              <a:rPr lang="en-US" sz="2000" dirty="0"/>
              <a:t> is from </a:t>
            </a:r>
            <a:r>
              <a:rPr lang="en-US" sz="2000" i="1" dirty="0"/>
              <a:t>A[left]</a:t>
            </a:r>
            <a:r>
              <a:rPr lang="en-US" sz="2000" dirty="0"/>
              <a:t> relative to the values range (</a:t>
            </a:r>
            <a:r>
              <a:rPr lang="en-US" sz="2000" i="1" dirty="0"/>
              <a:t>A[right]-A[left]</a:t>
            </a:r>
            <a:r>
              <a:rPr lang="en-US" sz="2000" dirty="0"/>
              <a:t>).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91600" y="1744682"/>
            <a:ext cx="167640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It’s all relative!</a:t>
            </a:r>
          </a:p>
          <a:p>
            <a:r>
              <a:rPr lang="en-US" dirty="0"/>
              <a:t>v = 50</a:t>
            </a:r>
          </a:p>
          <a:p>
            <a:r>
              <a:rPr lang="en-US" dirty="0"/>
              <a:t>left = 10</a:t>
            </a:r>
          </a:p>
          <a:p>
            <a:r>
              <a:rPr lang="en-US" dirty="0"/>
              <a:t>right =40</a:t>
            </a:r>
          </a:p>
          <a:p>
            <a:endParaRPr lang="en-US" dirty="0"/>
          </a:p>
          <a:p>
            <a:r>
              <a:rPr lang="en-US" dirty="0"/>
              <a:t>Case 1:</a:t>
            </a:r>
          </a:p>
          <a:p>
            <a:r>
              <a:rPr lang="en-US" dirty="0"/>
              <a:t>A[left]=100</a:t>
            </a:r>
          </a:p>
          <a:p>
            <a:r>
              <a:rPr lang="en-US" dirty="0"/>
              <a:t>A[right]=600</a:t>
            </a:r>
          </a:p>
          <a:p>
            <a:r>
              <a:rPr lang="en-US" dirty="0" err="1"/>
              <a:t>idx</a:t>
            </a:r>
            <a:r>
              <a:rPr lang="en-US" dirty="0"/>
              <a:t> = …..</a:t>
            </a:r>
          </a:p>
          <a:p>
            <a:endParaRPr lang="en-US" dirty="0"/>
          </a:p>
          <a:p>
            <a:r>
              <a:rPr lang="en-US" dirty="0"/>
              <a:t>Case 2:</a:t>
            </a:r>
          </a:p>
          <a:p>
            <a:r>
              <a:rPr lang="en-US" dirty="0"/>
              <a:t>A[left]=100</a:t>
            </a:r>
          </a:p>
          <a:p>
            <a:r>
              <a:rPr lang="en-US" dirty="0"/>
              <a:t>A[right]=140</a:t>
            </a:r>
          </a:p>
          <a:p>
            <a:r>
              <a:rPr lang="en-US" dirty="0" err="1"/>
              <a:t>idx</a:t>
            </a:r>
            <a:r>
              <a:rPr lang="en-US" dirty="0"/>
              <a:t> = ……</a:t>
            </a:r>
          </a:p>
        </p:txBody>
      </p:sp>
    </p:spTree>
    <p:extLst>
      <p:ext uri="{BB962C8B-B14F-4D97-AF65-F5344CB8AC3E}">
        <p14:creationId xmlns:p14="http://schemas.microsoft.com/office/powerpoint/2010/main" val="936705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Range Transformations</a:t>
            </a:r>
            <a:br>
              <a:rPr lang="en-US" dirty="0"/>
            </a:br>
            <a:r>
              <a:rPr lang="en-US" dirty="0"/>
              <a:t>(Math 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71602"/>
            <a:ext cx="8686800" cy="530542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Draw  and show the mappings of the interval edges.</a:t>
            </a:r>
          </a:p>
          <a:p>
            <a:endParaRPr lang="en-US" dirty="0"/>
          </a:p>
          <a:p>
            <a:r>
              <a:rPr lang="en-US" dirty="0"/>
              <a:t>[0,1) -&gt; [0,n)</a:t>
            </a:r>
          </a:p>
          <a:p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a,b</a:t>
            </a:r>
            <a:r>
              <a:rPr lang="en-US" dirty="0"/>
              <a:t>) -&gt; [0,1) -&gt; [0,n)</a:t>
            </a:r>
          </a:p>
          <a:p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a,b</a:t>
            </a:r>
            <a:r>
              <a:rPr lang="en-US" dirty="0"/>
              <a:t>) -&gt; [0,1) -&gt; [</a:t>
            </a:r>
            <a:r>
              <a:rPr lang="en-US" dirty="0" err="1"/>
              <a:t>s,t</a:t>
            </a:r>
            <a:r>
              <a:rPr lang="en-US" dirty="0"/>
              <a:t>)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sz="2000" dirty="0"/>
              <a:t>What this transformation is doing is: bring to origin (a-&gt;0), scale to 1, scale up to new scale and translate to new  location s. The order </a:t>
            </a:r>
            <a:r>
              <a:rPr lang="en-US" sz="2000" dirty="0" err="1"/>
              <a:t>mtters</a:t>
            </a:r>
            <a:r>
              <a:rPr lang="en-US" sz="2000" dirty="0"/>
              <a:t>! You will see this in Computer Graphics as well.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00388" y="3877726"/>
          <a:ext cx="914400" cy="591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393480" progId="Equation.3">
                  <p:embed/>
                </p:oleObj>
              </mc:Choice>
              <mc:Fallback>
                <p:oleObj name="Equation" r:id="rId2" imgW="609480" imgH="39348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00388" y="3877726"/>
                        <a:ext cx="914400" cy="59134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88161" y="4024314"/>
          <a:ext cx="66357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1640" imgH="164880" progId="Equation.3">
                  <p:embed/>
                </p:oleObj>
              </mc:Choice>
              <mc:Fallback>
                <p:oleObj name="Equation" r:id="rId4" imgW="431640" imgH="1648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8161" y="4024314"/>
                        <a:ext cx="663575" cy="3095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95603" y="2957508"/>
          <a:ext cx="1023937" cy="3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240" imgH="164880" progId="Equation.3">
                  <p:embed/>
                </p:oleObj>
              </mc:Choice>
              <mc:Fallback>
                <p:oleObj name="Equation" r:id="rId6" imgW="444240" imgH="1648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3" y="2957508"/>
                        <a:ext cx="1023937" cy="3826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olid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19540" y="5065383"/>
          <a:ext cx="14065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14400" imgH="203040" progId="Equation.3">
                  <p:embed/>
                </p:oleObj>
              </mc:Choice>
              <mc:Fallback>
                <p:oleObj name="Equation" r:id="rId8" imgW="914400" imgH="2030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9540" y="5065383"/>
                        <a:ext cx="1406525" cy="312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olid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125496" y="4393873"/>
          <a:ext cx="3652838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47840" imgH="825480" progId="Equation.3">
                  <p:embed/>
                </p:oleObj>
              </mc:Choice>
              <mc:Fallback>
                <p:oleObj name="Equation" r:id="rId10" imgW="2247840" imgH="82548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496" y="4393873"/>
                        <a:ext cx="3652838" cy="13430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olid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477003" y="2674940"/>
          <a:ext cx="4106863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527200" imgH="838080" progId="Equation.3">
                  <p:embed/>
                </p:oleObj>
              </mc:Choice>
              <mc:Fallback>
                <p:oleObj name="Equation" r:id="rId12" imgW="2527200" imgH="83808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3" y="2674940"/>
                        <a:ext cx="4106863" cy="13636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olid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492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Pseudocode  </a:t>
            </a:r>
            <a:br>
              <a:rPr lang="en-US" dirty="0"/>
            </a:br>
            <a:r>
              <a:rPr lang="en-US" sz="2700" dirty="0"/>
              <a:t>(CLRS Page 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066800"/>
            <a:ext cx="8763000" cy="4191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/>
              <a:t>Conventions</a:t>
            </a:r>
          </a:p>
          <a:p>
            <a:r>
              <a:rPr lang="en-US" sz="2000" dirty="0"/>
              <a:t>Indentation shows body of loop or of a branch</a:t>
            </a:r>
          </a:p>
          <a:p>
            <a:r>
              <a:rPr lang="en-US" sz="2000" dirty="0"/>
              <a:t>y = x treated as pointers so changing x will change y.</a:t>
            </a:r>
          </a:p>
          <a:p>
            <a:r>
              <a:rPr lang="en-US" sz="2000" dirty="0"/>
              <a:t>cascade: </a:t>
            </a:r>
            <a:r>
              <a:rPr lang="en-US" sz="2000" dirty="0" err="1"/>
              <a:t>x.f.g</a:t>
            </a:r>
            <a:endParaRPr lang="en-US" sz="2000" dirty="0"/>
          </a:p>
          <a:p>
            <a:r>
              <a:rPr lang="en-US" sz="2000" dirty="0"/>
              <a:t>NILL used for the NULL pointer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Pass by value of pointer</a:t>
            </a:r>
            <a:r>
              <a:rPr lang="en-US" sz="2000" dirty="0"/>
              <a:t>: if x is a parameter, x=y will not be preserved but </a:t>
            </a:r>
            <a:r>
              <a:rPr lang="en-US" sz="2000" dirty="0" err="1"/>
              <a:t>x.j</a:t>
            </a:r>
            <a:r>
              <a:rPr lang="en-US" sz="2000" dirty="0"/>
              <a:t>=3 will be (when returned back to the caller </a:t>
            </a:r>
            <a:r>
              <a:rPr lang="en-US" sz="2000" dirty="0" err="1"/>
              <a:t>fct</a:t>
            </a:r>
            <a:r>
              <a:rPr lang="en-US" sz="2000" dirty="0"/>
              <a:t>)</a:t>
            </a:r>
          </a:p>
          <a:p>
            <a:r>
              <a:rPr lang="en-US" sz="2000" dirty="0" err="1"/>
              <a:t>Pseudocode</a:t>
            </a:r>
            <a:r>
              <a:rPr lang="en-US" sz="2000" dirty="0"/>
              <a:t> will allow multiple values to be returned with one return statement.</a:t>
            </a:r>
          </a:p>
          <a:p>
            <a:r>
              <a:rPr lang="en-US" sz="2000" dirty="0"/>
              <a:t>The Boolean operators “and” and “or” are short circuiting: “x != NILL and </a:t>
            </a:r>
            <a:r>
              <a:rPr lang="en-US" sz="2000" dirty="0" err="1"/>
              <a:t>x.f</a:t>
            </a:r>
            <a:r>
              <a:rPr lang="en-US" sz="2000" dirty="0"/>
              <a:t>!=3 ” is safe.</a:t>
            </a:r>
          </a:p>
          <a:p>
            <a:r>
              <a:rPr lang="en-US" sz="2000" dirty="0"/>
              <a:t>“the keyword “error” indicates that an error occurred because the conditions were wrong for the procedure to be called.” - CLRS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3392" y="5638803"/>
            <a:ext cx="8964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Questions?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Note lack of details: no types, no specific syntax (C, Java,…)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But sufficient specifications to implement it: indexes, data updates, arguments, …</a:t>
            </a:r>
          </a:p>
        </p:txBody>
      </p:sp>
    </p:spTree>
    <p:extLst>
      <p:ext uri="{BB962C8B-B14F-4D97-AF65-F5344CB8AC3E}">
        <p14:creationId xmlns:p14="http://schemas.microsoft.com/office/powerpoint/2010/main" val="397579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800" y="838202"/>
            <a:ext cx="8229600" cy="5883275"/>
          </a:xfrm>
        </p:spPr>
        <p:txBody>
          <a:bodyPr>
            <a:noAutofit/>
          </a:bodyPr>
          <a:lstStyle/>
          <a:p>
            <a:r>
              <a:rPr lang="en-US" sz="2800" dirty="0"/>
              <a:t>Sort an array, </a:t>
            </a:r>
            <a:r>
              <a:rPr lang="en-US" sz="2800" b="1" dirty="0"/>
              <a:t>A</a:t>
            </a:r>
            <a:r>
              <a:rPr lang="en-US" sz="2800" dirty="0"/>
              <a:t>, of items (numbers, strings, etc.).</a:t>
            </a:r>
          </a:p>
          <a:p>
            <a:r>
              <a:rPr lang="en-US" sz="2800" dirty="0"/>
              <a:t>Why sort it?</a:t>
            </a:r>
          </a:p>
          <a:p>
            <a:pPr lvl="1"/>
            <a:r>
              <a:rPr lang="en-US" sz="2400" dirty="0">
                <a:solidFill>
                  <a:srgbClr val="7030A0"/>
                </a:solidFill>
              </a:rPr>
              <a:t>To use in binary search.</a:t>
            </a:r>
          </a:p>
          <a:p>
            <a:pPr lvl="1"/>
            <a:r>
              <a:rPr lang="en-US" sz="2400" dirty="0">
                <a:solidFill>
                  <a:srgbClr val="7030A0"/>
                </a:solidFill>
              </a:rPr>
              <a:t>To compute rankings, statistics (min/max, top-10, top-100, median).</a:t>
            </a:r>
          </a:p>
          <a:p>
            <a:pPr lvl="1"/>
            <a:r>
              <a:rPr lang="en-US" sz="2400" dirty="0">
                <a:solidFill>
                  <a:srgbClr val="7030A0"/>
                </a:solidFill>
              </a:rPr>
              <a:t>Check that there are no duplicates</a:t>
            </a:r>
          </a:p>
          <a:p>
            <a:pPr lvl="1"/>
            <a:r>
              <a:rPr lang="en-US" sz="2400" dirty="0">
                <a:solidFill>
                  <a:srgbClr val="7030A0"/>
                </a:solidFill>
              </a:rPr>
              <a:t>intersection and union are easier to perform between 2 sorted sets</a:t>
            </a:r>
          </a:p>
          <a:p>
            <a:pPr lvl="1"/>
            <a:r>
              <a:rPr lang="en-US" sz="2400" dirty="0">
                <a:solidFill>
                  <a:srgbClr val="7030A0"/>
                </a:solidFill>
              </a:rPr>
              <a:t>….  </a:t>
            </a:r>
          </a:p>
          <a:p>
            <a:r>
              <a:rPr lang="en-US" sz="2800" dirty="0"/>
              <a:t>We will study several sorting algorithms, </a:t>
            </a:r>
          </a:p>
          <a:p>
            <a:pPr lvl="1"/>
            <a:r>
              <a:rPr lang="en-US" sz="2400" dirty="0"/>
              <a:t>Pros/cons, behavior .</a:t>
            </a:r>
          </a:p>
          <a:p>
            <a:r>
              <a:rPr lang="en-US" sz="2800" dirty="0"/>
              <a:t>Insertion sort </a:t>
            </a:r>
          </a:p>
          <a:p>
            <a:r>
              <a:rPr lang="en-US" sz="2800" dirty="0"/>
              <a:t>Optional, self study:  selection sort.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3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Properties of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534400" cy="5410200"/>
          </a:xfrm>
        </p:spPr>
        <p:txBody>
          <a:bodyPr>
            <a:normAutofit/>
          </a:bodyPr>
          <a:lstStyle/>
          <a:p>
            <a:r>
              <a:rPr lang="en-US" sz="2400" dirty="0"/>
              <a:t>Stable:</a:t>
            </a:r>
          </a:p>
          <a:p>
            <a:pPr lvl="1"/>
            <a:r>
              <a:rPr lang="en-US" sz="2000" dirty="0"/>
              <a:t>It does not change the relative order of items whose keys are equal.	</a:t>
            </a:r>
          </a:p>
          <a:p>
            <a:pPr lvl="1"/>
            <a:endParaRPr lang="en-US" sz="800" dirty="0"/>
          </a:p>
          <a:p>
            <a:pPr lvl="1"/>
            <a:endParaRPr lang="en-US" sz="800" dirty="0"/>
          </a:p>
          <a:p>
            <a:r>
              <a:rPr lang="en-US" sz="2400" dirty="0"/>
              <a:t>Adaptive:</a:t>
            </a:r>
          </a:p>
          <a:p>
            <a:pPr lvl="1"/>
            <a:r>
              <a:rPr lang="en-US" sz="2000" dirty="0"/>
              <a:t>The time complexity will depend on the input </a:t>
            </a:r>
          </a:p>
          <a:p>
            <a:pPr lvl="2"/>
            <a:r>
              <a:rPr lang="en-US" sz="1800" dirty="0"/>
              <a:t>E.g. if the input data is almost sorted, it will run significantly faster than if not sorted. </a:t>
            </a:r>
          </a:p>
          <a:p>
            <a:pPr lvl="2"/>
            <a:r>
              <a:rPr lang="en-US" sz="1800" dirty="0"/>
              <a:t>see later insertion sort vs selection sort.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1"/>
            <a:endParaRPr lang="en-US" sz="800" dirty="0"/>
          </a:p>
          <a:p>
            <a:pPr lvl="1"/>
            <a:endParaRPr lang="en-US" sz="1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6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Other aspects of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90678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Time complexity</a:t>
            </a:r>
            <a:r>
              <a:rPr lang="en-US" sz="2400" dirty="0"/>
              <a:t>: worst/best/average</a:t>
            </a:r>
          </a:p>
          <a:p>
            <a:endParaRPr lang="en-US" sz="2400" dirty="0"/>
          </a:p>
          <a:p>
            <a:r>
              <a:rPr lang="en-US" sz="2400" dirty="0"/>
              <a:t>Number of </a:t>
            </a:r>
            <a:r>
              <a:rPr lang="en-US" sz="2400" dirty="0">
                <a:solidFill>
                  <a:srgbClr val="FF0000"/>
                </a:solidFill>
              </a:rPr>
              <a:t>data moves</a:t>
            </a:r>
            <a:r>
              <a:rPr lang="en-US" sz="2400" dirty="0"/>
              <a:t>:  copy/swap the </a:t>
            </a:r>
            <a:r>
              <a:rPr lang="en-US" sz="2400" dirty="0">
                <a:solidFill>
                  <a:srgbClr val="FF0000"/>
                </a:solidFill>
              </a:rPr>
              <a:t>DATA RECORDS</a:t>
            </a:r>
          </a:p>
          <a:p>
            <a:pPr lvl="1"/>
            <a:r>
              <a:rPr lang="en-US" sz="2000" dirty="0"/>
              <a:t>One data move = 1 copy operation of a complete data record </a:t>
            </a:r>
          </a:p>
          <a:p>
            <a:pPr lvl="1"/>
            <a:r>
              <a:rPr lang="en-US" sz="2000" dirty="0"/>
              <a:t>Data moves are NOT updates of variables independent of record size (e.g. loop counter 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Space complexity</a:t>
            </a:r>
            <a:r>
              <a:rPr lang="en-US" sz="2400" dirty="0"/>
              <a:t>: Extra Memory used 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Do NOT count the space needed to hold the INPUT data</a:t>
            </a:r>
            <a:r>
              <a:rPr lang="en-US" sz="2000" dirty="0"/>
              <a:t>, only extra space (e.g. copy of data) </a:t>
            </a:r>
          </a:p>
          <a:p>
            <a:pPr lvl="1"/>
            <a:r>
              <a:rPr lang="el-GR" sz="2000" i="1" dirty="0"/>
              <a:t>Θ</a:t>
            </a:r>
            <a:r>
              <a:rPr lang="en-US" sz="2000" i="1" dirty="0"/>
              <a:t>(1):  </a:t>
            </a:r>
            <a:r>
              <a:rPr lang="en-US" sz="2000" b="1" i="1" dirty="0"/>
              <a:t>In place </a:t>
            </a:r>
            <a:r>
              <a:rPr lang="en-US" sz="2000" dirty="0"/>
              <a:t>methods: constant extra memory</a:t>
            </a:r>
          </a:p>
          <a:p>
            <a:pPr lvl="1"/>
            <a:r>
              <a:rPr lang="el-GR" sz="2000" i="1" dirty="0"/>
              <a:t>Θ</a:t>
            </a:r>
            <a:r>
              <a:rPr lang="en-US" sz="2000" i="1" dirty="0"/>
              <a:t>(N): </a:t>
            </a:r>
            <a:r>
              <a:rPr lang="en-US" sz="2000" dirty="0"/>
              <a:t> Uses extra space </a:t>
            </a:r>
            <a:r>
              <a:rPr lang="en-US" sz="2000"/>
              <a:t>proportional to </a:t>
            </a:r>
            <a:r>
              <a:rPr lang="en-US" sz="2000" dirty="0"/>
              <a:t>the number of items:</a:t>
            </a:r>
          </a:p>
          <a:p>
            <a:pPr lvl="2"/>
            <a:r>
              <a:rPr lang="en-US" sz="1600" dirty="0"/>
              <a:t>For pointers (e.g. linked lists or indirect access)</a:t>
            </a:r>
          </a:p>
          <a:p>
            <a:pPr lvl="2"/>
            <a:r>
              <a:rPr lang="en-US" sz="1600" dirty="0"/>
              <a:t>For a copy of the data</a:t>
            </a:r>
          </a:p>
          <a:p>
            <a:endParaRPr lang="en-US" sz="2400" dirty="0"/>
          </a:p>
          <a:p>
            <a:r>
              <a:rPr lang="en-US" sz="2400" dirty="0"/>
              <a:t>Direct vs </a:t>
            </a:r>
            <a:r>
              <a:rPr lang="en-US" sz="2400" dirty="0">
                <a:solidFill>
                  <a:srgbClr val="FF0000"/>
                </a:solidFill>
              </a:rPr>
              <a:t>indirect sorting</a:t>
            </a:r>
          </a:p>
          <a:p>
            <a:pPr lvl="1"/>
            <a:r>
              <a:rPr lang="en-US" sz="2000" dirty="0"/>
              <a:t>Direct: move items as needed to sort</a:t>
            </a:r>
          </a:p>
          <a:p>
            <a:pPr lvl="1"/>
            <a:r>
              <a:rPr lang="en-US" sz="2000" dirty="0"/>
              <a:t>Indirect: move </a:t>
            </a:r>
            <a:r>
              <a:rPr lang="en-US" sz="2000" i="1" dirty="0"/>
              <a:t>pointers/handles</a:t>
            </a:r>
            <a:r>
              <a:rPr lang="en-US" sz="2000" dirty="0"/>
              <a:t> to items. </a:t>
            </a:r>
          </a:p>
          <a:p>
            <a:pPr lvl="2"/>
            <a:r>
              <a:rPr lang="en-US" sz="1800" dirty="0"/>
              <a:t>Can keep the key with pointer or not. </a:t>
            </a:r>
          </a:p>
          <a:p>
            <a:pPr lvl="2"/>
            <a:endParaRPr lang="en-US" sz="1800" dirty="0"/>
          </a:p>
          <a:p>
            <a:r>
              <a:rPr lang="en-US" sz="2400" dirty="0"/>
              <a:t>Later: </a:t>
            </a:r>
            <a:r>
              <a:rPr lang="en-US" sz="2400" dirty="0">
                <a:solidFill>
                  <a:srgbClr val="FF0000"/>
                </a:solidFill>
              </a:rPr>
              <a:t>non-comparison</a:t>
            </a:r>
            <a:r>
              <a:rPr lang="en-US" sz="2400" dirty="0"/>
              <a:t> sorting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828800" y="4724400"/>
            <a:ext cx="792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0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Stable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609600"/>
            <a:ext cx="9067800" cy="6324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 </a:t>
            </a:r>
            <a:r>
              <a:rPr lang="en-US" sz="2400" b="1" i="1" dirty="0">
                <a:solidFill>
                  <a:srgbClr val="FF0000"/>
                </a:solidFill>
              </a:rPr>
              <a:t>sorting algorithm is stable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iff</a:t>
            </a:r>
            <a:r>
              <a:rPr lang="en-US" sz="2400" dirty="0"/>
              <a:t>, after it sorts an array, </a:t>
            </a:r>
            <a:r>
              <a:rPr lang="en-US" sz="2400" dirty="0">
                <a:solidFill>
                  <a:srgbClr val="FF0000"/>
                </a:solidFill>
              </a:rPr>
              <a:t>any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two records that compare equal, will still be in the same relative order</a:t>
            </a:r>
            <a:r>
              <a:rPr lang="en-US" sz="2400" dirty="0"/>
              <a:t> as they were before sorting and this happens </a:t>
            </a:r>
            <a:r>
              <a:rPr lang="en-US" sz="2400" b="1" i="1" dirty="0">
                <a:solidFill>
                  <a:srgbClr val="FF0000"/>
                </a:solidFill>
              </a:rPr>
              <a:t>for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every</a:t>
            </a:r>
            <a:r>
              <a:rPr lang="en-US" sz="2400" dirty="0"/>
              <a:t> possible </a:t>
            </a:r>
            <a:r>
              <a:rPr lang="en-US" sz="2400" b="1" i="1" dirty="0">
                <a:solidFill>
                  <a:srgbClr val="FF0000"/>
                </a:solidFill>
              </a:rPr>
              <a:t>input array</a:t>
            </a:r>
            <a:r>
              <a:rPr lang="en-US" sz="2400" dirty="0"/>
              <a:t>.</a:t>
            </a:r>
          </a:p>
          <a:p>
            <a:r>
              <a:rPr lang="en-US" sz="2400" dirty="0"/>
              <a:t>Example:   </a:t>
            </a:r>
          </a:p>
          <a:p>
            <a:pPr lvl="1"/>
            <a:r>
              <a:rPr lang="en-US" sz="2000" dirty="0"/>
              <a:t>An item consists of an </a:t>
            </a:r>
            <a:r>
              <a:rPr lang="en-US" sz="2000" dirty="0" err="1"/>
              <a:t>int</a:t>
            </a:r>
            <a:r>
              <a:rPr lang="en-US" sz="2000" dirty="0"/>
              <a:t> (e.g. GPA) and a string (e.g. name). </a:t>
            </a:r>
          </a:p>
          <a:p>
            <a:pPr lvl="1"/>
            <a:r>
              <a:rPr lang="en-US" sz="2000" dirty="0"/>
              <a:t>Sort based on: </a:t>
            </a:r>
            <a:r>
              <a:rPr lang="en-US" sz="2000" dirty="0">
                <a:solidFill>
                  <a:srgbClr val="FF0000"/>
                </a:solidFill>
              </a:rPr>
              <a:t>GPA (integer)</a:t>
            </a:r>
            <a:r>
              <a:rPr lang="en-US" sz="2000" dirty="0"/>
              <a:t>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3"/>
            <a:endParaRPr lang="en-US" sz="1400" dirty="0"/>
          </a:p>
          <a:p>
            <a:pPr lvl="3"/>
            <a:endParaRPr lang="en-US" sz="1400" dirty="0"/>
          </a:p>
          <a:p>
            <a:r>
              <a:rPr lang="en-US" sz="2400" dirty="0"/>
              <a:t>Stable sort </a:t>
            </a:r>
            <a:r>
              <a:rPr lang="en-US" sz="2000" dirty="0"/>
              <a:t>(OK: Tom before Jane and Bob before Anna)</a:t>
            </a:r>
            <a:r>
              <a:rPr lang="en-US" sz="2400" dirty="0"/>
              <a:t>:</a:t>
            </a:r>
          </a:p>
          <a:p>
            <a:pPr lvl="4"/>
            <a:endParaRPr lang="en-US" sz="1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Unstable sort </a:t>
            </a:r>
            <a:r>
              <a:rPr lang="en-US" sz="2000" dirty="0"/>
              <a:t>(violation: Anna is now before Bob)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000" b="1" i="1" dirty="0">
                <a:solidFill>
                  <a:srgbClr val="FF0000"/>
                </a:solidFill>
              </a:rPr>
              <a:t>Note: Stable is a property of the algorithm, NOT of the algorithm-data pair</a:t>
            </a:r>
            <a:r>
              <a:rPr lang="en-US" sz="2000" dirty="0"/>
              <a:t>. You CANNOT say “This algorithm is stable for this input”. It must be so for all inputs.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493809"/>
              </p:ext>
            </p:extLst>
          </p:nvPr>
        </p:nvGraphicFramePr>
        <p:xfrm>
          <a:off x="2133600" y="2590800"/>
          <a:ext cx="6096000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4</a:t>
                      </a:r>
                    </a:p>
                    <a:p>
                      <a:r>
                        <a:rPr lang="en-US" i="1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u="sng" dirty="0"/>
                        <a:t>3</a:t>
                      </a:r>
                    </a:p>
                    <a:p>
                      <a:r>
                        <a:rPr lang="en-US" b="0" u="sng" dirty="0"/>
                        <a:t>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1" dirty="0"/>
                        <a:t>4</a:t>
                      </a:r>
                    </a:p>
                    <a:p>
                      <a:r>
                        <a:rPr lang="en-US" b="0" i="1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3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u="sng" dirty="0"/>
                        <a:t>Jane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Henry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444472"/>
              </p:ext>
            </p:extLst>
          </p:nvPr>
        </p:nvGraphicFramePr>
        <p:xfrm>
          <a:off x="2209800" y="4160520"/>
          <a:ext cx="6096000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Henry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3</a:t>
                      </a:r>
                    </a:p>
                    <a:p>
                      <a:r>
                        <a:rPr lang="en-US" u="sng" dirty="0"/>
                        <a:t>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3 </a:t>
                      </a:r>
                    </a:p>
                    <a:p>
                      <a:r>
                        <a:rPr lang="en-US" u="sng" dirty="0"/>
                        <a:t>Jane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4</a:t>
                      </a:r>
                    </a:p>
                    <a:p>
                      <a:r>
                        <a:rPr lang="en-US" i="1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4</a:t>
                      </a:r>
                    </a:p>
                    <a:p>
                      <a:r>
                        <a:rPr lang="en-US" i="1" dirty="0"/>
                        <a:t>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853086"/>
              </p:ext>
            </p:extLst>
          </p:nvPr>
        </p:nvGraphicFramePr>
        <p:xfrm>
          <a:off x="2209800" y="5410200"/>
          <a:ext cx="6096000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Henry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3</a:t>
                      </a:r>
                    </a:p>
                    <a:p>
                      <a:r>
                        <a:rPr lang="en-US" u="sng" dirty="0"/>
                        <a:t>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3 </a:t>
                      </a:r>
                    </a:p>
                    <a:p>
                      <a:r>
                        <a:rPr lang="en-US" u="sng" dirty="0"/>
                        <a:t>Jane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4</a:t>
                      </a:r>
                    </a:p>
                    <a:p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4</a:t>
                      </a:r>
                    </a:p>
                    <a:p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Bob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77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 sorting -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3" y="1143000"/>
            <a:ext cx="8881403" cy="5029200"/>
          </a:xfrm>
        </p:spPr>
        <p:txBody>
          <a:bodyPr>
            <a:normAutofit/>
          </a:bodyPr>
          <a:lstStyle/>
          <a:p>
            <a:r>
              <a:rPr lang="en-US" sz="2800" dirty="0"/>
              <a:t>Applications</a:t>
            </a:r>
          </a:p>
          <a:p>
            <a:pPr lvl="1"/>
            <a:r>
              <a:rPr lang="en-US" sz="2400" dirty="0"/>
              <a:t>Sorting by 2 criteria, </a:t>
            </a:r>
          </a:p>
          <a:p>
            <a:pPr lvl="2"/>
            <a:r>
              <a:rPr lang="en-US" sz="2000" dirty="0"/>
              <a:t>E.g.: 1</a:t>
            </a:r>
            <a:r>
              <a:rPr lang="en-US" sz="2000" baseline="30000" dirty="0"/>
              <a:t>st</a:t>
            </a:r>
            <a:r>
              <a:rPr lang="en-US" sz="2000" dirty="0"/>
              <a:t> by GPA, 2</a:t>
            </a:r>
            <a:r>
              <a:rPr lang="en-US" sz="2000" baseline="30000" dirty="0"/>
              <a:t>nd</a:t>
            </a:r>
            <a:r>
              <a:rPr lang="en-US" sz="2000" dirty="0"/>
              <a:t> by name: </a:t>
            </a:r>
          </a:p>
          <a:p>
            <a:pPr lvl="3"/>
            <a:r>
              <a:rPr lang="en-US" sz="1800" dirty="0"/>
              <a:t>When the GPA is the same, have data in order of names</a:t>
            </a:r>
          </a:p>
          <a:p>
            <a:pPr lvl="2"/>
            <a:r>
              <a:rPr lang="en-US" sz="2000" dirty="0"/>
              <a:t>Solution:</a:t>
            </a:r>
          </a:p>
          <a:p>
            <a:pPr lvl="3"/>
            <a:r>
              <a:rPr lang="en-US" sz="1800" dirty="0"/>
              <a:t>First sort by name (with any method)</a:t>
            </a:r>
          </a:p>
          <a:p>
            <a:pPr lvl="3"/>
            <a:r>
              <a:rPr lang="en-US" sz="1800" dirty="0"/>
              <a:t>Next, with a stable sort, sort by GPA</a:t>
            </a:r>
          </a:p>
          <a:p>
            <a:pPr lvl="2"/>
            <a:r>
              <a:rPr lang="en-US" sz="2000" dirty="0"/>
              <a:t>Alternative solution: </a:t>
            </a:r>
          </a:p>
          <a:p>
            <a:pPr lvl="3"/>
            <a:r>
              <a:rPr lang="en-US" sz="1800" dirty="0"/>
              <a:t>write a more complex comparison function.</a:t>
            </a:r>
          </a:p>
          <a:p>
            <a:pPr lvl="1"/>
            <a:r>
              <a:rPr lang="en-US" sz="2400" dirty="0"/>
              <a:t>Part of other sorting methods</a:t>
            </a:r>
          </a:p>
          <a:p>
            <a:pPr lvl="2"/>
            <a:r>
              <a:rPr lang="en-US" sz="2000" dirty="0"/>
              <a:t>See later: LSD radix sort uses a stable sort (count sort).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26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Proving an Algorithm is Stable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8382000" cy="5257800"/>
          </a:xfrm>
        </p:spPr>
        <p:txBody>
          <a:bodyPr>
            <a:noAutofit/>
          </a:bodyPr>
          <a:lstStyle/>
          <a:p>
            <a:r>
              <a:rPr lang="en-US" sz="2400" dirty="0"/>
              <a:t>An algorithm </a:t>
            </a:r>
            <a:r>
              <a:rPr lang="en-US" sz="2400" b="1" i="1" dirty="0"/>
              <a:t>is stable </a:t>
            </a:r>
            <a:r>
              <a:rPr lang="en-US" sz="2400" dirty="0"/>
              <a:t>if we can guarantee/</a:t>
            </a:r>
            <a:r>
              <a:rPr lang="en-US" sz="2400" dirty="0">
                <a:solidFill>
                  <a:srgbClr val="FF0000"/>
                </a:solidFill>
              </a:rPr>
              <a:t>prove</a:t>
            </a:r>
            <a:r>
              <a:rPr lang="en-US" sz="2400" dirty="0"/>
              <a:t> that this property happens </a:t>
            </a:r>
            <a:r>
              <a:rPr lang="en-US" sz="2400" dirty="0">
                <a:solidFill>
                  <a:srgbClr val="FF0000"/>
                </a:solidFill>
              </a:rPr>
              <a:t>for any input</a:t>
            </a:r>
            <a:r>
              <a:rPr lang="en-US" sz="2400" dirty="0"/>
              <a:t> (</a:t>
            </a:r>
            <a:r>
              <a:rPr lang="en-US" sz="2400" u="sng" dirty="0"/>
              <a:t>not</a:t>
            </a:r>
            <a:r>
              <a:rPr lang="en-US" sz="2400" dirty="0"/>
              <a:t> just a few example inputs).</a:t>
            </a:r>
          </a:p>
          <a:p>
            <a:pPr marL="457200" lvl="1" indent="0">
              <a:buNone/>
            </a:pPr>
            <a:r>
              <a:rPr lang="en-US" sz="2000" dirty="0"/>
              <a:t>  =&gt; To prove it, must use an actual proof (possibly using a loop invariant) or give a very good explanation.  Checking that “it works” on a few examples is NOT a proof.  It must work for every possible input that is valid.</a:t>
            </a:r>
          </a:p>
          <a:p>
            <a:pPr marL="457200" lvl="1" indent="0">
              <a:buNone/>
            </a:pPr>
            <a:endParaRPr lang="en-US" sz="800" dirty="0"/>
          </a:p>
          <a:p>
            <a:r>
              <a:rPr lang="en-US" sz="2400" dirty="0"/>
              <a:t>An algorithm </a:t>
            </a:r>
            <a:r>
              <a:rPr lang="en-US" sz="2400" b="1" i="1" dirty="0"/>
              <a:t>is not stable </a:t>
            </a:r>
            <a:r>
              <a:rPr lang="en-US" sz="2400" dirty="0"/>
              <a:t>if there is at least one possible input for which it breaks the property.</a:t>
            </a:r>
          </a:p>
          <a:p>
            <a:pPr marL="457200" lvl="1" indent="0">
              <a:buNone/>
            </a:pPr>
            <a:r>
              <a:rPr lang="en-US" sz="2000" dirty="0"/>
              <a:t>  =&gt; To prove it, find one example input for which the property fails.</a:t>
            </a:r>
          </a:p>
          <a:p>
            <a:pPr marL="457200" lvl="1" indent="0">
              <a:buNone/>
            </a:pPr>
            <a:r>
              <a:rPr lang="en-US" sz="2000" dirty="0"/>
              <a:t> =&gt; easier to prove.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i="1" dirty="0"/>
              <a:t>Intuition: if an algorithm swaps items that are away from each other (jump over other items) it is most likely NOT stable. </a:t>
            </a:r>
          </a:p>
          <a:p>
            <a:pPr lvl="1"/>
            <a:r>
              <a:rPr lang="en-US" sz="2000" dirty="0"/>
              <a:t>This statement is a guideline, not a proof. Make sure you always </a:t>
            </a:r>
            <a:r>
              <a:rPr lang="en-US" sz="2000" i="1" dirty="0"/>
              <a:t>find an example </a:t>
            </a:r>
            <a:r>
              <a:rPr lang="en-US" sz="2000" dirty="0"/>
              <a:t>if you suspect this case. 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7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19214</TotalTime>
  <Words>4780</Words>
  <Application>Microsoft Office PowerPoint</Application>
  <PresentationFormat>Widescreen</PresentationFormat>
  <Paragraphs>1084</Paragraphs>
  <Slides>34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-apple-system</vt:lpstr>
      <vt:lpstr>Arial</vt:lpstr>
      <vt:lpstr>Calibri</vt:lpstr>
      <vt:lpstr>Cambria Math</vt:lpstr>
      <vt:lpstr>Courier New</vt:lpstr>
      <vt:lpstr>Office Theme</vt:lpstr>
      <vt:lpstr>Equation</vt:lpstr>
      <vt:lpstr>PowerPoint Presentation</vt:lpstr>
      <vt:lpstr>Summary</vt:lpstr>
      <vt:lpstr>Sorting</vt:lpstr>
      <vt:lpstr>Sorting</vt:lpstr>
      <vt:lpstr>Properties of sorting</vt:lpstr>
      <vt:lpstr>Other aspects of sorting</vt:lpstr>
      <vt:lpstr>Stable sorting</vt:lpstr>
      <vt:lpstr>Stable sorting - Application</vt:lpstr>
      <vt:lpstr>Proving an Algorithm is Stable</vt:lpstr>
      <vt:lpstr>Insertion sort</vt:lpstr>
      <vt:lpstr>Insertion sort</vt:lpstr>
      <vt:lpstr>Insertion Sort</vt:lpstr>
      <vt:lpstr>Insertion Sort Time Complexity</vt:lpstr>
      <vt:lpstr>Insertion sort: Time Complexity &amp; Data moves</vt:lpstr>
      <vt:lpstr>Insertion sort - Properties</vt:lpstr>
      <vt:lpstr>Insertion sort - Variations</vt:lpstr>
      <vt:lpstr>Proving That an Algorithm is Correct</vt:lpstr>
      <vt:lpstr>Indirect Sorting</vt:lpstr>
      <vt:lpstr>Indirect Sorting</vt:lpstr>
      <vt:lpstr>Indirect Sorting</vt:lpstr>
      <vt:lpstr>Indirect Sorting</vt:lpstr>
      <vt:lpstr>Binary Search and Indirect Sorting</vt:lpstr>
      <vt:lpstr>Binary Search and Indirect Sorting</vt:lpstr>
      <vt:lpstr>Binary Search and Indirect Sorting</vt:lpstr>
      <vt:lpstr>Binary Search</vt:lpstr>
      <vt:lpstr>Binary Search Iterative</vt:lpstr>
      <vt:lpstr>Binary Search </vt:lpstr>
      <vt:lpstr>Binary Search - Recursive</vt:lpstr>
      <vt:lpstr>Interpolated search covered if time permits</vt:lpstr>
      <vt:lpstr>PowerPoint Presentation</vt:lpstr>
      <vt:lpstr>PowerPoint Presentation</vt:lpstr>
      <vt:lpstr>Interpolated Binary Search idx = ??</vt:lpstr>
      <vt:lpstr>Range Transformations (Math review)</vt:lpstr>
      <vt:lpstr>Pseudocode   (CLRS Page 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Alexandra Stefan</cp:lastModifiedBy>
  <cp:revision>1057</cp:revision>
  <cp:lastPrinted>2020-09-10T13:58:11Z</cp:lastPrinted>
  <dcterms:created xsi:type="dcterms:W3CDTF">2006-08-16T00:00:00Z</dcterms:created>
  <dcterms:modified xsi:type="dcterms:W3CDTF">2025-01-16T14:47:27Z</dcterms:modified>
</cp:coreProperties>
</file>